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0" r:id="rId1"/>
  </p:sldMasterIdLst>
  <p:notesMasterIdLst>
    <p:notesMasterId r:id="rId29"/>
  </p:notesMasterIdLst>
  <p:sldIdLst>
    <p:sldId id="371" r:id="rId2"/>
    <p:sldId id="332" r:id="rId3"/>
    <p:sldId id="333" r:id="rId4"/>
    <p:sldId id="336" r:id="rId5"/>
    <p:sldId id="345" r:id="rId6"/>
    <p:sldId id="343" r:id="rId7"/>
    <p:sldId id="344" r:id="rId8"/>
    <p:sldId id="334" r:id="rId9"/>
    <p:sldId id="342" r:id="rId10"/>
    <p:sldId id="373" r:id="rId11"/>
    <p:sldId id="335" r:id="rId12"/>
    <p:sldId id="337" r:id="rId13"/>
    <p:sldId id="341" r:id="rId14"/>
    <p:sldId id="338" r:id="rId15"/>
    <p:sldId id="375" r:id="rId16"/>
    <p:sldId id="376" r:id="rId17"/>
    <p:sldId id="374" r:id="rId18"/>
    <p:sldId id="377" r:id="rId19"/>
    <p:sldId id="378" r:id="rId20"/>
    <p:sldId id="379" r:id="rId21"/>
    <p:sldId id="380" r:id="rId22"/>
    <p:sldId id="381" r:id="rId23"/>
    <p:sldId id="382" r:id="rId24"/>
    <p:sldId id="385" r:id="rId25"/>
    <p:sldId id="386" r:id="rId26"/>
    <p:sldId id="383" r:id="rId27"/>
    <p:sldId id="384" r:id="rId28"/>
  </p:sldIdLst>
  <p:sldSz cx="9144000" cy="5143500" type="screen16x9"/>
  <p:notesSz cx="6858000" cy="9144000"/>
  <p:embeddedFontLst>
    <p:embeddedFont>
      <p:font typeface="Arial Black" panose="020B0604020202020204" pitchFamily="34" charset="0"/>
      <p:regular r:id="rId30"/>
      <p:bold r:id="rId31"/>
    </p:embeddedFont>
    <p:embeddedFont>
      <p:font typeface="Cambria Math" panose="02040503050406030204" pitchFamily="18" charset="0"/>
      <p:regular r:id="rId32"/>
    </p:embeddedFont>
    <p:embeddedFont>
      <p:font typeface="Franklin Gothic" panose="020B0603020102020204" pitchFamily="34" charset="0"/>
      <p:regular r:id="rId33"/>
      <p:bold r:id="rId34"/>
      <p:italic r:id="rId35"/>
      <p:boldItalic r:id="rId36"/>
    </p:embeddedFont>
    <p:embeddedFont>
      <p:font typeface="Libre Franklin" pitchFamily="2" charset="77"/>
      <p:regular r:id="rId37"/>
      <p:bold r:id="rId38"/>
      <p:italic r:id="rId39"/>
      <p:boldItalic r:id="rId40"/>
    </p:embeddedFont>
    <p:embeddedFont>
      <p:font typeface="Libre Franklin Medium" pitchFamily="2" charset="77"/>
      <p:regular r:id="rId41"/>
      <p:italic r:id="rId42"/>
    </p:embeddedFont>
    <p:embeddedFont>
      <p:font typeface="Libre Franklin Thin" pitchFamily="2" charset="77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tle" id="{82B9823C-D963-4445-964A-CC5D6804B400}">
          <p14:sldIdLst>
            <p14:sldId id="371"/>
            <p14:sldId id="332"/>
            <p14:sldId id="333"/>
            <p14:sldId id="336"/>
            <p14:sldId id="345"/>
            <p14:sldId id="343"/>
            <p14:sldId id="344"/>
            <p14:sldId id="334"/>
            <p14:sldId id="342"/>
            <p14:sldId id="373"/>
            <p14:sldId id="335"/>
            <p14:sldId id="337"/>
            <p14:sldId id="341"/>
            <p14:sldId id="338"/>
            <p14:sldId id="375"/>
            <p14:sldId id="376"/>
            <p14:sldId id="374"/>
            <p14:sldId id="377"/>
            <p14:sldId id="378"/>
            <p14:sldId id="379"/>
            <p14:sldId id="380"/>
            <p14:sldId id="381"/>
            <p14:sldId id="382"/>
            <p14:sldId id="385"/>
            <p14:sldId id="386"/>
            <p14:sldId id="383"/>
            <p14:sldId id="3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D7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9252" autoAdjust="0"/>
  </p:normalViewPr>
  <p:slideViewPr>
    <p:cSldViewPr snapToGrid="0" snapToObjects="1">
      <p:cViewPr varScale="1">
        <p:scale>
          <a:sx n="130" d="100"/>
          <a:sy n="130" d="100"/>
        </p:scale>
        <p:origin x="20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elements_white">
  <p:cSld name="Title_and_elements_whi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38138" y="889824"/>
            <a:ext cx="8452247" cy="37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_Slide">
  <p:cSld name="2_Title_Slide 7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4862486" y="-5821"/>
            <a:ext cx="4281512" cy="328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body" idx="2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3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body" idx="4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_Slide">
  <p:cSld name="2_Title_Slide 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4"/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4862486" y="-5821"/>
            <a:ext cx="4281512" cy="328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2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3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4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_Slide">
  <p:cSld name="2_Title_Slide 9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/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4862487" y="-5821"/>
            <a:ext cx="4281508" cy="328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>
            <a:spLocks noGrp="1"/>
          </p:cNvSpPr>
          <p:nvPr>
            <p:ph type="body" idx="1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2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0" name="Google Shape;120;p15"/>
          <p:cNvSpPr txBox="1">
            <a:spLocks noGrp="1"/>
          </p:cNvSpPr>
          <p:nvPr>
            <p:ph type="body" idx="3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1" name="Google Shape;121;p15"/>
          <p:cNvSpPr txBox="1">
            <a:spLocks noGrp="1"/>
          </p:cNvSpPr>
          <p:nvPr>
            <p:ph type="body" idx="4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_Slide">
  <p:cSld name="2_Title_Slide 10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4862487" y="-5821"/>
            <a:ext cx="4281508" cy="328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Google Shape;128;p16"/>
          <p:cNvSpPr txBox="1">
            <a:spLocks noGrp="1"/>
          </p:cNvSpPr>
          <p:nvPr>
            <p:ph type="body" idx="2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3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0" name="Google Shape;130;p16"/>
          <p:cNvSpPr txBox="1">
            <a:spLocks noGrp="1"/>
          </p:cNvSpPr>
          <p:nvPr>
            <p:ph type="body" idx="4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_Slide">
  <p:cSld name="2_Title_Slide 1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7"/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4862485" y="-5821"/>
            <a:ext cx="4281515" cy="328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>
            <a:spLocks noGrp="1"/>
          </p:cNvSpPr>
          <p:nvPr>
            <p:ph type="body" idx="1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2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3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4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0" name="Google Shape;140;p17"/>
          <p:cNvSpPr txBox="1">
            <a:spLocks noGrp="1"/>
          </p:cNvSpPr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_Slide">
  <p:cSld name="1_Title_Slide_TRAINING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4862487" y="-5821"/>
            <a:ext cx="4281508" cy="328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>
            <a:spLocks noGrp="1"/>
          </p:cNvSpPr>
          <p:nvPr>
            <p:ph type="body" idx="1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Google Shape;146;p18"/>
          <p:cNvSpPr txBox="1">
            <a:spLocks noGrp="1"/>
          </p:cNvSpPr>
          <p:nvPr>
            <p:ph type="body" idx="2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Google Shape;147;p18"/>
          <p:cNvSpPr txBox="1">
            <a:spLocks noGrp="1"/>
          </p:cNvSpPr>
          <p:nvPr>
            <p:ph type="body" idx="3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8" name="Google Shape;148;p18"/>
          <p:cNvSpPr txBox="1">
            <a:spLocks noGrp="1"/>
          </p:cNvSpPr>
          <p:nvPr>
            <p:ph type="body" idx="4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_Slide">
  <p:cSld name="1_Title_Slide_INDUSTR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4862487" y="-5821"/>
            <a:ext cx="4281506" cy="328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>
            <a:spLocks noGrp="1"/>
          </p:cNvSpPr>
          <p:nvPr>
            <p:ph type="body" idx="1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2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3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7" name="Google Shape;157;p19"/>
          <p:cNvSpPr txBox="1">
            <a:spLocks noGrp="1"/>
          </p:cNvSpPr>
          <p:nvPr>
            <p:ph type="body" idx="4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_Slide">
  <p:cSld name="2_Title_Slide_NoImag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3999" cy="327422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2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3" name="Google Shape;163;p20"/>
          <p:cNvSpPr txBox="1">
            <a:spLocks noGrp="1"/>
          </p:cNvSpPr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body" idx="3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5" name="Google Shape;165;p20"/>
          <p:cNvSpPr txBox="1">
            <a:spLocks noGrp="1"/>
          </p:cNvSpPr>
          <p:nvPr>
            <p:ph type="body" idx="4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6" name="Google Shape;16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_Slide">
  <p:cSld name="1_Title_Slide_noImag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4000" cy="327422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>
            <a:spLocks noGrp="1"/>
          </p:cNvSpPr>
          <p:nvPr>
            <p:ph type="body" idx="1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2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3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3" name="Google Shape;173;p21"/>
          <p:cNvSpPr txBox="1">
            <a:spLocks noGrp="1"/>
          </p:cNvSpPr>
          <p:nvPr>
            <p:ph type="body" idx="4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_Slide">
  <p:cSld name="1_Title_Slide_Staff_Association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4000" cy="327422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>
            <a:spLocks noGrp="1"/>
          </p:cNvSpPr>
          <p:nvPr>
            <p:ph type="body" idx="1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2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3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Google Shape;181;p22"/>
          <p:cNvSpPr txBox="1">
            <a:spLocks noGrp="1"/>
          </p:cNvSpPr>
          <p:nvPr>
            <p:ph type="body" idx="4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2" name="Google Shape;18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6925" y="4118125"/>
            <a:ext cx="2091448" cy="727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_Slide">
  <p:cSld name="Title - South Building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3567" y="0"/>
            <a:ext cx="4275376" cy="3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3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4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ff Association white">
  <p:cSld name="Staff Association whit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body" idx="1"/>
          </p:nvPr>
        </p:nvSpPr>
        <p:spPr>
          <a:xfrm>
            <a:off x="338138" y="889824"/>
            <a:ext cx="8452247" cy="37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4" name="Google Shape;194;p24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6" name="Google Shape;19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24368" y="4628593"/>
            <a:ext cx="1202724" cy="41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Elements_grey">
  <p:cSld name="Two Elements_grey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0" y="869951"/>
            <a:ext cx="9144000" cy="37544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5"/>
          <p:cNvSpPr txBox="1">
            <a:spLocks noGrp="1"/>
          </p:cNvSpPr>
          <p:nvPr>
            <p:ph type="body" idx="1"/>
          </p:nvPr>
        </p:nvSpPr>
        <p:spPr>
          <a:xfrm>
            <a:off x="330994" y="992393"/>
            <a:ext cx="4227910" cy="350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1" name="Google Shape;201;p25"/>
          <p:cNvSpPr txBox="1">
            <a:spLocks noGrp="1"/>
          </p:cNvSpPr>
          <p:nvPr>
            <p:ph type="body" idx="2"/>
          </p:nvPr>
        </p:nvSpPr>
        <p:spPr>
          <a:xfrm>
            <a:off x="4572000" y="992393"/>
            <a:ext cx="4227910" cy="350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Google Shape;202;p25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Elements_white">
  <p:cSld name="Two Elements_white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body" idx="1"/>
          </p:nvPr>
        </p:nvSpPr>
        <p:spPr>
          <a:xfrm>
            <a:off x="330994" y="992393"/>
            <a:ext cx="4227910" cy="350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8" name="Google Shape;208;p26"/>
          <p:cNvSpPr txBox="1">
            <a:spLocks noGrp="1"/>
          </p:cNvSpPr>
          <p:nvPr>
            <p:ph type="body" idx="2"/>
          </p:nvPr>
        </p:nvSpPr>
        <p:spPr>
          <a:xfrm>
            <a:off x="4572000" y="992393"/>
            <a:ext cx="4227910" cy="350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Google Shape;209;p26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Elements_grey_green">
  <p:cSld name="Two_Elements_grey_gree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0" y="879475"/>
            <a:ext cx="9144000" cy="3734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15" name="Google Shape;215;p27"/>
          <p:cNvSpPr txBox="1">
            <a:spLocks noGrp="1"/>
          </p:cNvSpPr>
          <p:nvPr>
            <p:ph type="body" idx="1"/>
          </p:nvPr>
        </p:nvSpPr>
        <p:spPr>
          <a:xfrm>
            <a:off x="1" y="887016"/>
            <a:ext cx="3155156" cy="37199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2"/>
          </p:nvPr>
        </p:nvSpPr>
        <p:spPr>
          <a:xfrm>
            <a:off x="3146611" y="887016"/>
            <a:ext cx="5997389" cy="371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27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Elements_grey_green_right">
  <p:cSld name="Two Elements_grey_green_righ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2" name="Google Shape;222;p28"/>
          <p:cNvSpPr/>
          <p:nvPr/>
        </p:nvSpPr>
        <p:spPr>
          <a:xfrm>
            <a:off x="0" y="879475"/>
            <a:ext cx="9144000" cy="3734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23" name="Google Shape;223;p28"/>
          <p:cNvSpPr txBox="1">
            <a:spLocks noGrp="1"/>
          </p:cNvSpPr>
          <p:nvPr>
            <p:ph type="body" idx="1"/>
          </p:nvPr>
        </p:nvSpPr>
        <p:spPr>
          <a:xfrm>
            <a:off x="5988844" y="887016"/>
            <a:ext cx="3155156" cy="37199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0" y="887016"/>
            <a:ext cx="5997389" cy="371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Google Shape;225;p28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Elements_grey_green_right">
  <p:cSld name="Three Elements_grey_green_righ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0" y="879475"/>
            <a:ext cx="9144000" cy="3734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1"/>
          </p:nvPr>
        </p:nvSpPr>
        <p:spPr>
          <a:xfrm>
            <a:off x="5988844" y="880036"/>
            <a:ext cx="3155156" cy="1856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Google Shape;232;p29"/>
          <p:cNvSpPr txBox="1">
            <a:spLocks noGrp="1"/>
          </p:cNvSpPr>
          <p:nvPr>
            <p:ph type="body" idx="2"/>
          </p:nvPr>
        </p:nvSpPr>
        <p:spPr>
          <a:xfrm>
            <a:off x="0" y="887016"/>
            <a:ext cx="5997389" cy="371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Google Shape;233;p29"/>
          <p:cNvSpPr txBox="1">
            <a:spLocks noGrp="1"/>
          </p:cNvSpPr>
          <p:nvPr>
            <p:ph type="body" idx="3"/>
          </p:nvPr>
        </p:nvSpPr>
        <p:spPr>
          <a:xfrm>
            <a:off x="5988844" y="2757758"/>
            <a:ext cx="3155156" cy="1856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Google Shape;234;p29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Elements_dark_grey">
  <p:cSld name="Three Elements_dark_gre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9" name="Google Shape;239;p30"/>
          <p:cNvSpPr/>
          <p:nvPr/>
        </p:nvSpPr>
        <p:spPr>
          <a:xfrm>
            <a:off x="0" y="879475"/>
            <a:ext cx="9144000" cy="3734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1"/>
          </p:nvPr>
        </p:nvSpPr>
        <p:spPr>
          <a:xfrm>
            <a:off x="0" y="887016"/>
            <a:ext cx="5997389" cy="371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2"/>
          </p:nvPr>
        </p:nvSpPr>
        <p:spPr>
          <a:xfrm>
            <a:off x="5988844" y="880036"/>
            <a:ext cx="3155156" cy="18561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3"/>
          </p:nvPr>
        </p:nvSpPr>
        <p:spPr>
          <a:xfrm>
            <a:off x="5988844" y="2757758"/>
            <a:ext cx="3155156" cy="18561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3" name="Google Shape;243;p30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Elements_green_left_grey">
  <p:cSld name="Three Elements_green_left_grey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8" name="Google Shape;248;p31"/>
          <p:cNvSpPr/>
          <p:nvPr/>
        </p:nvSpPr>
        <p:spPr>
          <a:xfrm>
            <a:off x="0" y="879475"/>
            <a:ext cx="9144000" cy="3734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1"/>
          </p:nvPr>
        </p:nvSpPr>
        <p:spPr>
          <a:xfrm>
            <a:off x="3146611" y="887016"/>
            <a:ext cx="5997389" cy="371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0" name="Google Shape;250;p31"/>
          <p:cNvSpPr txBox="1">
            <a:spLocks noGrp="1"/>
          </p:cNvSpPr>
          <p:nvPr>
            <p:ph type="body" idx="2"/>
          </p:nvPr>
        </p:nvSpPr>
        <p:spPr>
          <a:xfrm>
            <a:off x="794" y="880036"/>
            <a:ext cx="3155156" cy="1856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3"/>
          </p:nvPr>
        </p:nvSpPr>
        <p:spPr>
          <a:xfrm>
            <a:off x="794" y="2757758"/>
            <a:ext cx="3155156" cy="18561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2" name="Google Shape;252;p31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Elements_green">
  <p:cSld name="Six Elements_green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>
            <a:spLocks noGrp="1"/>
          </p:cNvSpPr>
          <p:nvPr>
            <p:ph type="pic" idx="2"/>
          </p:nvPr>
        </p:nvSpPr>
        <p:spPr>
          <a:xfrm>
            <a:off x="6103800" y="870349"/>
            <a:ext cx="3040200" cy="1865708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32"/>
          <p:cNvSpPr>
            <a:spLocks noGrp="1"/>
          </p:cNvSpPr>
          <p:nvPr>
            <p:ph type="pic" idx="3"/>
          </p:nvPr>
        </p:nvSpPr>
        <p:spPr>
          <a:xfrm>
            <a:off x="0" y="870349"/>
            <a:ext cx="3040200" cy="1865708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32"/>
          <p:cNvSpPr>
            <a:spLocks noGrp="1"/>
          </p:cNvSpPr>
          <p:nvPr>
            <p:ph type="pic" idx="4"/>
          </p:nvPr>
        </p:nvSpPr>
        <p:spPr>
          <a:xfrm>
            <a:off x="3051900" y="870349"/>
            <a:ext cx="3040200" cy="1865708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32"/>
          <p:cNvSpPr txBox="1">
            <a:spLocks noGrp="1"/>
          </p:cNvSpPr>
          <p:nvPr>
            <p:ph type="body" idx="1"/>
          </p:nvPr>
        </p:nvSpPr>
        <p:spPr>
          <a:xfrm>
            <a:off x="6103144" y="2746675"/>
            <a:ext cx="3040856" cy="1864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body" idx="5"/>
          </p:nvPr>
        </p:nvSpPr>
        <p:spPr>
          <a:xfrm>
            <a:off x="1" y="2746675"/>
            <a:ext cx="3040856" cy="1864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2" name="Google Shape;262;p32"/>
          <p:cNvSpPr txBox="1">
            <a:spLocks noGrp="1"/>
          </p:cNvSpPr>
          <p:nvPr>
            <p:ph type="body" idx="6"/>
          </p:nvPr>
        </p:nvSpPr>
        <p:spPr>
          <a:xfrm>
            <a:off x="3051573" y="2746675"/>
            <a:ext cx="3040856" cy="186461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3" name="Google Shape;263;p32"/>
          <p:cNvCxnSpPr/>
          <p:nvPr/>
        </p:nvCxnSpPr>
        <p:spPr>
          <a:xfrm>
            <a:off x="3051573" y="2736057"/>
            <a:ext cx="0" cy="1907381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4" name="Google Shape;264;p32"/>
          <p:cNvCxnSpPr/>
          <p:nvPr/>
        </p:nvCxnSpPr>
        <p:spPr>
          <a:xfrm>
            <a:off x="6097513" y="2736057"/>
            <a:ext cx="0" cy="1907381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5" name="Google Shape;265;p32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ght Elements_green">
  <p:cSld name="Eight Elements_green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>
            <a:spLocks noGrp="1"/>
          </p:cNvSpPr>
          <p:nvPr>
            <p:ph type="pic" idx="2"/>
          </p:nvPr>
        </p:nvSpPr>
        <p:spPr>
          <a:xfrm>
            <a:off x="0" y="879477"/>
            <a:ext cx="2276100" cy="1871663"/>
          </a:xfrm>
          <a:prstGeom prst="rect">
            <a:avLst/>
          </a:prstGeom>
          <a:noFill/>
          <a:ln>
            <a:noFill/>
          </a:ln>
        </p:spPr>
      </p:sp>
      <p:sp>
        <p:nvSpPr>
          <p:cNvPr id="270" name="Google Shape;270;p33"/>
          <p:cNvSpPr>
            <a:spLocks noGrp="1"/>
          </p:cNvSpPr>
          <p:nvPr>
            <p:ph type="pic" idx="3"/>
          </p:nvPr>
        </p:nvSpPr>
        <p:spPr>
          <a:xfrm>
            <a:off x="2289300" y="879477"/>
            <a:ext cx="2276100" cy="1871663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33"/>
          <p:cNvSpPr>
            <a:spLocks noGrp="1"/>
          </p:cNvSpPr>
          <p:nvPr>
            <p:ph type="pic" idx="4"/>
          </p:nvPr>
        </p:nvSpPr>
        <p:spPr>
          <a:xfrm>
            <a:off x="4578599" y="879477"/>
            <a:ext cx="2279821" cy="1871663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33"/>
          <p:cNvSpPr>
            <a:spLocks noGrp="1"/>
          </p:cNvSpPr>
          <p:nvPr>
            <p:ph type="pic" idx="5"/>
          </p:nvPr>
        </p:nvSpPr>
        <p:spPr>
          <a:xfrm>
            <a:off x="6867900" y="879477"/>
            <a:ext cx="2276100" cy="1871663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33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body" idx="1"/>
          </p:nvPr>
        </p:nvSpPr>
        <p:spPr>
          <a:xfrm>
            <a:off x="1" y="2761060"/>
            <a:ext cx="2279822" cy="1850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5" name="Google Shape;275;p33"/>
          <p:cNvSpPr txBox="1">
            <a:spLocks noGrp="1"/>
          </p:cNvSpPr>
          <p:nvPr>
            <p:ph type="body" idx="6"/>
          </p:nvPr>
        </p:nvSpPr>
        <p:spPr>
          <a:xfrm>
            <a:off x="2288060" y="2761060"/>
            <a:ext cx="2279822" cy="18502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6" name="Google Shape;276;p33"/>
          <p:cNvSpPr txBox="1">
            <a:spLocks noGrp="1"/>
          </p:cNvSpPr>
          <p:nvPr>
            <p:ph type="body" idx="7"/>
          </p:nvPr>
        </p:nvSpPr>
        <p:spPr>
          <a:xfrm>
            <a:off x="4576119" y="2761060"/>
            <a:ext cx="2279822" cy="1850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77;p33"/>
          <p:cNvSpPr txBox="1">
            <a:spLocks noGrp="1"/>
          </p:cNvSpPr>
          <p:nvPr>
            <p:ph type="body" idx="8"/>
          </p:nvPr>
        </p:nvSpPr>
        <p:spPr>
          <a:xfrm>
            <a:off x="6864178" y="2761060"/>
            <a:ext cx="2279822" cy="18502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8" name="Google Shape;278;p33"/>
          <p:cNvCxnSpPr/>
          <p:nvPr/>
        </p:nvCxnSpPr>
        <p:spPr>
          <a:xfrm>
            <a:off x="2285095" y="2742235"/>
            <a:ext cx="0" cy="187523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9" name="Google Shape;279;p33"/>
          <p:cNvCxnSpPr/>
          <p:nvPr/>
        </p:nvCxnSpPr>
        <p:spPr>
          <a:xfrm>
            <a:off x="4571578" y="2742235"/>
            <a:ext cx="0" cy="187523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0" name="Google Shape;280;p33"/>
          <p:cNvCxnSpPr/>
          <p:nvPr/>
        </p:nvCxnSpPr>
        <p:spPr>
          <a:xfrm>
            <a:off x="6869932" y="2742235"/>
            <a:ext cx="0" cy="187523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1" name="Google Shape;281;p33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2" name="Google Shape;282;p33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33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_Slide">
  <p:cSld name="2_Title_Cell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4862485" y="-5821"/>
            <a:ext cx="4281515" cy="328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3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4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ght Elements_grey">
  <p:cSld name="Eight Elements_grey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>
            <a:spLocks noGrp="1"/>
          </p:cNvSpPr>
          <p:nvPr>
            <p:ph type="pic" idx="2"/>
          </p:nvPr>
        </p:nvSpPr>
        <p:spPr>
          <a:xfrm>
            <a:off x="0" y="879477"/>
            <a:ext cx="2276100" cy="1871663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34"/>
          <p:cNvSpPr>
            <a:spLocks noGrp="1"/>
          </p:cNvSpPr>
          <p:nvPr>
            <p:ph type="pic" idx="3"/>
          </p:nvPr>
        </p:nvSpPr>
        <p:spPr>
          <a:xfrm>
            <a:off x="2289300" y="879477"/>
            <a:ext cx="2276100" cy="1871663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34"/>
          <p:cNvSpPr>
            <a:spLocks noGrp="1"/>
          </p:cNvSpPr>
          <p:nvPr>
            <p:ph type="pic" idx="4"/>
          </p:nvPr>
        </p:nvSpPr>
        <p:spPr>
          <a:xfrm>
            <a:off x="4578599" y="879477"/>
            <a:ext cx="2279821" cy="1871663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34"/>
          <p:cNvSpPr>
            <a:spLocks noGrp="1"/>
          </p:cNvSpPr>
          <p:nvPr>
            <p:ph type="pic" idx="5"/>
          </p:nvPr>
        </p:nvSpPr>
        <p:spPr>
          <a:xfrm>
            <a:off x="6867900" y="879477"/>
            <a:ext cx="2276100" cy="1871663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34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0" name="Google Shape;290;p34"/>
          <p:cNvSpPr txBox="1">
            <a:spLocks noGrp="1"/>
          </p:cNvSpPr>
          <p:nvPr>
            <p:ph type="body" idx="1"/>
          </p:nvPr>
        </p:nvSpPr>
        <p:spPr>
          <a:xfrm>
            <a:off x="1" y="2761060"/>
            <a:ext cx="2279822" cy="1850232"/>
          </a:xfrm>
          <a:prstGeom prst="rect">
            <a:avLst/>
          </a:prstGeom>
          <a:solidFill>
            <a:srgbClr val="A8ABAA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1" name="Google Shape;291;p34"/>
          <p:cNvSpPr txBox="1">
            <a:spLocks noGrp="1"/>
          </p:cNvSpPr>
          <p:nvPr>
            <p:ph type="body" idx="6"/>
          </p:nvPr>
        </p:nvSpPr>
        <p:spPr>
          <a:xfrm>
            <a:off x="2288060" y="2761060"/>
            <a:ext cx="2279822" cy="18502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2" name="Google Shape;292;p34"/>
          <p:cNvSpPr txBox="1">
            <a:spLocks noGrp="1"/>
          </p:cNvSpPr>
          <p:nvPr>
            <p:ph type="body" idx="7"/>
          </p:nvPr>
        </p:nvSpPr>
        <p:spPr>
          <a:xfrm>
            <a:off x="4576119" y="2761060"/>
            <a:ext cx="2279822" cy="1850232"/>
          </a:xfrm>
          <a:prstGeom prst="rect">
            <a:avLst/>
          </a:prstGeom>
          <a:solidFill>
            <a:srgbClr val="A8ABAA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3" name="Google Shape;293;p34"/>
          <p:cNvSpPr txBox="1">
            <a:spLocks noGrp="1"/>
          </p:cNvSpPr>
          <p:nvPr>
            <p:ph type="body" idx="8"/>
          </p:nvPr>
        </p:nvSpPr>
        <p:spPr>
          <a:xfrm>
            <a:off x="6864178" y="2761060"/>
            <a:ext cx="2279822" cy="18502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94" name="Google Shape;294;p34"/>
          <p:cNvCxnSpPr/>
          <p:nvPr/>
        </p:nvCxnSpPr>
        <p:spPr>
          <a:xfrm>
            <a:off x="2285095" y="2742235"/>
            <a:ext cx="0" cy="187523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5" name="Google Shape;295;p34"/>
          <p:cNvCxnSpPr/>
          <p:nvPr/>
        </p:nvCxnSpPr>
        <p:spPr>
          <a:xfrm>
            <a:off x="4571578" y="2742235"/>
            <a:ext cx="0" cy="187523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6" name="Google Shape;296;p34"/>
          <p:cNvCxnSpPr/>
          <p:nvPr/>
        </p:nvCxnSpPr>
        <p:spPr>
          <a:xfrm>
            <a:off x="6869932" y="2742235"/>
            <a:ext cx="0" cy="187523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34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with_Footer">
  <p:cSld name="Blank_with_Footer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2" name="Google Shape;302;p35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35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85">
          <p15:clr>
            <a:srgbClr val="FBAE40"/>
          </p15:clr>
        </p15:guide>
        <p15:guide id="2" pos="2160">
          <p15:clr>
            <a:srgbClr val="FBAE40"/>
          </p15:clr>
        </p15:guide>
        <p15:guide id="3" orient="horz" pos="1964">
          <p15:clr>
            <a:srgbClr val="FBAE40"/>
          </p15:clr>
        </p15:guide>
        <p15:guide id="4" orient="horz" pos="1742">
          <p15:clr>
            <a:srgbClr val="FBAE40"/>
          </p15:clr>
        </p15:guide>
        <p15:guide id="5" orient="horz" pos="1521">
          <p15:clr>
            <a:srgbClr val="FBAE40"/>
          </p15:clr>
        </p15:guide>
        <p15:guide id="6" orient="horz" pos="1300">
          <p15:clr>
            <a:srgbClr val="FBAE40"/>
          </p15:clr>
        </p15:guide>
        <p15:guide id="7" orient="horz" pos="1079">
          <p15:clr>
            <a:srgbClr val="FBAE40"/>
          </p15:clr>
        </p15:guide>
        <p15:guide id="8" orient="horz" pos="858">
          <p15:clr>
            <a:srgbClr val="FBAE40"/>
          </p15:clr>
        </p15:guide>
        <p15:guide id="9" orient="horz" pos="637">
          <p15:clr>
            <a:srgbClr val="FBAE40"/>
          </p15:clr>
        </p15:guide>
        <p15:guide id="10" orient="horz" pos="411">
          <p15:clr>
            <a:srgbClr val="FBAE40"/>
          </p15:clr>
        </p15:guide>
        <p15:guide id="11" orient="horz" pos="194">
          <p15:clr>
            <a:srgbClr val="FBAE40"/>
          </p15:clr>
        </p15:guide>
        <p15:guide id="12" pos="2381">
          <p15:clr>
            <a:srgbClr val="FBAE40"/>
          </p15:clr>
        </p15:guide>
        <p15:guide id="13" pos="2603">
          <p15:clr>
            <a:srgbClr val="FBAE40"/>
          </p15:clr>
        </p15:guide>
        <p15:guide id="14" pos="2824">
          <p15:clr>
            <a:srgbClr val="FBAE40"/>
          </p15:clr>
        </p15:guide>
        <p15:guide id="15" pos="3044">
          <p15:clr>
            <a:srgbClr val="FBAE40"/>
          </p15:clr>
        </p15:guide>
        <p15:guide id="16" pos="3266">
          <p15:clr>
            <a:srgbClr val="FBAE40"/>
          </p15:clr>
        </p15:guide>
        <p15:guide id="17" pos="3487">
          <p15:clr>
            <a:srgbClr val="FBAE40"/>
          </p15:clr>
        </p15:guide>
        <p15:guide id="18" pos="3708">
          <p15:clr>
            <a:srgbClr val="FBAE40"/>
          </p15:clr>
        </p15:guide>
        <p15:guide id="19" pos="3929">
          <p15:clr>
            <a:srgbClr val="FBAE40"/>
          </p15:clr>
        </p15:guide>
        <p15:guide id="20" pos="4151">
          <p15:clr>
            <a:srgbClr val="FBAE40"/>
          </p15:clr>
        </p15:guide>
        <p15:guide id="21" pos="1939">
          <p15:clr>
            <a:srgbClr val="FBAE40"/>
          </p15:clr>
        </p15:guide>
        <p15:guide id="22" pos="1718">
          <p15:clr>
            <a:srgbClr val="FBAE40"/>
          </p15:clr>
        </p15:guide>
        <p15:guide id="23" pos="1496">
          <p15:clr>
            <a:srgbClr val="FBAE40"/>
          </p15:clr>
        </p15:guide>
        <p15:guide id="24" pos="1276">
          <p15:clr>
            <a:srgbClr val="FBAE40"/>
          </p15:clr>
        </p15:guide>
        <p15:guide id="25" pos="1055">
          <p15:clr>
            <a:srgbClr val="FBAE40"/>
          </p15:clr>
        </p15:guide>
        <p15:guide id="26" pos="833">
          <p15:clr>
            <a:srgbClr val="FBAE40"/>
          </p15:clr>
        </p15:guide>
        <p15:guide id="27" pos="612">
          <p15:clr>
            <a:srgbClr val="FBAE40"/>
          </p15:clr>
        </p15:guide>
        <p15:guide id="28" pos="391">
          <p15:clr>
            <a:srgbClr val="FBAE40"/>
          </p15:clr>
        </p15:guide>
        <p15:guide id="29" pos="17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individual_image">
  <p:cSld name="Divider_individual_image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>
            <a:spLocks noGrp="1"/>
          </p:cNvSpPr>
          <p:nvPr>
            <p:ph type="pic" idx="2"/>
          </p:nvPr>
        </p:nvSpPr>
        <p:spPr>
          <a:xfrm>
            <a:off x="0" y="2"/>
            <a:ext cx="9144000" cy="4623197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36"/>
          <p:cNvSpPr txBox="1">
            <a:spLocks noGrp="1"/>
          </p:cNvSpPr>
          <p:nvPr>
            <p:ph type="title"/>
          </p:nvPr>
        </p:nvSpPr>
        <p:spPr>
          <a:xfrm>
            <a:off x="0" y="1112941"/>
            <a:ext cx="7527664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body" idx="1"/>
          </p:nvPr>
        </p:nvSpPr>
        <p:spPr>
          <a:xfrm>
            <a:off x="0" y="1638301"/>
            <a:ext cx="7535466" cy="927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8" name="Google Shape;308;p36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line_3">
  <p:cSld name="Section Headline_3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1"/>
          </p:nvPr>
        </p:nvSpPr>
        <p:spPr>
          <a:xfrm>
            <a:off x="403622" y="665164"/>
            <a:ext cx="931500" cy="931500"/>
          </a:xfrm>
          <a:prstGeom prst="rect">
            <a:avLst/>
          </a:prstGeom>
          <a:solidFill>
            <a:srgbClr val="009E49"/>
          </a:solidFill>
          <a:ln>
            <a:noFill/>
          </a:ln>
        </p:spPr>
        <p:txBody>
          <a:bodyPr spcFirstLastPara="1" wrap="square" lIns="0" tIns="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9" name="Google Shape;319;p38"/>
          <p:cNvSpPr txBox="1">
            <a:spLocks noGrp="1"/>
          </p:cNvSpPr>
          <p:nvPr>
            <p:ph type="body" idx="2"/>
          </p:nvPr>
        </p:nvSpPr>
        <p:spPr>
          <a:xfrm>
            <a:off x="1335122" y="665164"/>
            <a:ext cx="2808000" cy="93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8000" tIns="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29A43"/>
              </a:buClr>
              <a:buSzPts val="1500"/>
              <a:buFont typeface="Arial"/>
              <a:buNone/>
              <a:defRPr sz="15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line_4">
  <p:cSld name="Section Headline_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39"/>
          <p:cNvSpPr txBox="1">
            <a:spLocks noGrp="1"/>
          </p:cNvSpPr>
          <p:nvPr>
            <p:ph type="body" idx="1"/>
          </p:nvPr>
        </p:nvSpPr>
        <p:spPr>
          <a:xfrm>
            <a:off x="1298972" y="884238"/>
            <a:ext cx="931500" cy="931500"/>
          </a:xfrm>
          <a:prstGeom prst="rect">
            <a:avLst/>
          </a:prstGeom>
          <a:solidFill>
            <a:srgbClr val="009E49"/>
          </a:solidFill>
          <a:ln>
            <a:noFill/>
          </a:ln>
        </p:spPr>
        <p:txBody>
          <a:bodyPr spcFirstLastPara="1" wrap="square" lIns="0" tIns="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4" name="Google Shape;324;p39"/>
          <p:cNvSpPr txBox="1">
            <a:spLocks noGrp="1"/>
          </p:cNvSpPr>
          <p:nvPr>
            <p:ph type="body" idx="3"/>
          </p:nvPr>
        </p:nvSpPr>
        <p:spPr>
          <a:xfrm>
            <a:off x="2230472" y="884238"/>
            <a:ext cx="2808000" cy="93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8000" tIns="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15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line_5">
  <p:cSld name="Section Headline_5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0"/>
          <p:cNvSpPr txBox="1">
            <a:spLocks noGrp="1"/>
          </p:cNvSpPr>
          <p:nvPr>
            <p:ph type="body" idx="1"/>
          </p:nvPr>
        </p:nvSpPr>
        <p:spPr>
          <a:xfrm>
            <a:off x="4939075" y="3225498"/>
            <a:ext cx="931500" cy="931500"/>
          </a:xfrm>
          <a:prstGeom prst="rect">
            <a:avLst/>
          </a:prstGeom>
          <a:solidFill>
            <a:srgbClr val="009E49"/>
          </a:solidFill>
          <a:ln>
            <a:noFill/>
          </a:ln>
        </p:spPr>
        <p:txBody>
          <a:bodyPr spcFirstLastPara="1" wrap="square" lIns="0" tIns="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9" name="Google Shape;329;p40"/>
          <p:cNvSpPr txBox="1">
            <a:spLocks noGrp="1"/>
          </p:cNvSpPr>
          <p:nvPr>
            <p:ph type="body" idx="3"/>
          </p:nvPr>
        </p:nvSpPr>
        <p:spPr>
          <a:xfrm>
            <a:off x="5870575" y="3225498"/>
            <a:ext cx="2808000" cy="93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8000" tIns="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29A43"/>
              </a:buClr>
              <a:buSzPts val="1500"/>
              <a:buFont typeface="Arial"/>
              <a:buNone/>
              <a:defRPr sz="15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41"/>
          <p:cNvCxnSpPr/>
          <p:nvPr/>
        </p:nvCxnSpPr>
        <p:spPr>
          <a:xfrm rot="10800000">
            <a:off x="-8" y="2749548"/>
            <a:ext cx="60960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2" name="Google Shape;332;p41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1"/>
          </p:nvPr>
        </p:nvSpPr>
        <p:spPr>
          <a:xfrm>
            <a:off x="5962650" y="870348"/>
            <a:ext cx="3181350" cy="3773090"/>
          </a:xfrm>
          <a:prstGeom prst="rect">
            <a:avLst/>
          </a:prstGeom>
          <a:solidFill>
            <a:srgbClr val="C4C7C6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4" name="Google Shape;334;p41"/>
          <p:cNvSpPr txBox="1">
            <a:spLocks noGrp="1"/>
          </p:cNvSpPr>
          <p:nvPr>
            <p:ph type="body" idx="2"/>
          </p:nvPr>
        </p:nvSpPr>
        <p:spPr>
          <a:xfrm>
            <a:off x="-18510" y="2759927"/>
            <a:ext cx="5981160" cy="1883511"/>
          </a:xfrm>
          <a:prstGeom prst="rect">
            <a:avLst/>
          </a:prstGeom>
          <a:solidFill>
            <a:srgbClr val="E1E3E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5" name="Google Shape;335;p41"/>
          <p:cNvSpPr txBox="1">
            <a:spLocks noGrp="1"/>
          </p:cNvSpPr>
          <p:nvPr>
            <p:ph type="body" idx="3"/>
          </p:nvPr>
        </p:nvSpPr>
        <p:spPr>
          <a:xfrm>
            <a:off x="-18510" y="870348"/>
            <a:ext cx="5981160" cy="18739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6" name="Google Shape;336;p41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7" name="Google Shape;337;p41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1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/>
          <p:nvPr/>
        </p:nvSpPr>
        <p:spPr>
          <a:xfrm>
            <a:off x="0" y="870348"/>
            <a:ext cx="9144000" cy="3758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41" name="Google Shape;341;p42"/>
          <p:cNvSpPr txBox="1">
            <a:spLocks noGrp="1"/>
          </p:cNvSpPr>
          <p:nvPr>
            <p:ph type="body" idx="1"/>
          </p:nvPr>
        </p:nvSpPr>
        <p:spPr>
          <a:xfrm>
            <a:off x="5962650" y="870348"/>
            <a:ext cx="3181342" cy="93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5400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Libre Franklin"/>
              <a:buNone/>
              <a:defRPr sz="1600">
                <a:solidFill>
                  <a:schemeClr val="lt1"/>
                </a:solidFill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Google Shape;342;p42"/>
          <p:cNvSpPr txBox="1">
            <a:spLocks noGrp="1"/>
          </p:cNvSpPr>
          <p:nvPr>
            <p:ph type="body" idx="2"/>
          </p:nvPr>
        </p:nvSpPr>
        <p:spPr>
          <a:xfrm>
            <a:off x="5962650" y="1810044"/>
            <a:ext cx="3181342" cy="93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5400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Libre Franklin"/>
              <a:buNone/>
              <a:defRPr sz="1600">
                <a:solidFill>
                  <a:schemeClr val="lt1"/>
                </a:solidFill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3" name="Google Shape;343;p42"/>
          <p:cNvSpPr txBox="1">
            <a:spLocks noGrp="1"/>
          </p:cNvSpPr>
          <p:nvPr>
            <p:ph type="body" idx="3"/>
          </p:nvPr>
        </p:nvSpPr>
        <p:spPr>
          <a:xfrm>
            <a:off x="5962650" y="2749740"/>
            <a:ext cx="3181342" cy="93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5400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Libre Franklin"/>
              <a:buNone/>
              <a:defRPr sz="1600">
                <a:solidFill>
                  <a:schemeClr val="lt1"/>
                </a:solidFill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4" name="Google Shape;344;p42"/>
          <p:cNvSpPr txBox="1">
            <a:spLocks noGrp="1"/>
          </p:cNvSpPr>
          <p:nvPr>
            <p:ph type="body" idx="4"/>
          </p:nvPr>
        </p:nvSpPr>
        <p:spPr>
          <a:xfrm>
            <a:off x="5962650" y="3689436"/>
            <a:ext cx="3181342" cy="93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5400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Libre Franklin"/>
              <a:buNone/>
              <a:defRPr sz="1600">
                <a:solidFill>
                  <a:schemeClr val="lt1"/>
                </a:solidFill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5" name="Google Shape;345;p42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6" name="Google Shape;346;p42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7" name="Google Shape;347;p42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42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 layout 3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/>
          <p:nvPr/>
        </p:nvSpPr>
        <p:spPr>
          <a:xfrm>
            <a:off x="0" y="2764154"/>
            <a:ext cx="9144000" cy="18792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3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2" name="Google Shape;352;p43"/>
          <p:cNvSpPr>
            <a:spLocks noGrp="1"/>
          </p:cNvSpPr>
          <p:nvPr>
            <p:ph type="pic" idx="2"/>
          </p:nvPr>
        </p:nvSpPr>
        <p:spPr>
          <a:xfrm>
            <a:off x="-1" y="879476"/>
            <a:ext cx="3048000" cy="18717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3"/>
          <p:cNvSpPr>
            <a:spLocks noGrp="1"/>
          </p:cNvSpPr>
          <p:nvPr>
            <p:ph type="pic" idx="3"/>
          </p:nvPr>
        </p:nvSpPr>
        <p:spPr>
          <a:xfrm>
            <a:off x="3048001" y="879475"/>
            <a:ext cx="3048000" cy="18717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3"/>
          <p:cNvSpPr>
            <a:spLocks noGrp="1"/>
          </p:cNvSpPr>
          <p:nvPr>
            <p:ph type="pic" idx="4"/>
          </p:nvPr>
        </p:nvSpPr>
        <p:spPr>
          <a:xfrm>
            <a:off x="6096004" y="879475"/>
            <a:ext cx="3048000" cy="18717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3"/>
          <p:cNvSpPr txBox="1">
            <a:spLocks noGrp="1"/>
          </p:cNvSpPr>
          <p:nvPr>
            <p:ph type="body" idx="1"/>
          </p:nvPr>
        </p:nvSpPr>
        <p:spPr>
          <a:xfrm>
            <a:off x="-1" y="2764154"/>
            <a:ext cx="3048000" cy="1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6" name="Google Shape;356;p43"/>
          <p:cNvSpPr txBox="1">
            <a:spLocks noGrp="1"/>
          </p:cNvSpPr>
          <p:nvPr>
            <p:ph type="body" idx="5"/>
          </p:nvPr>
        </p:nvSpPr>
        <p:spPr>
          <a:xfrm>
            <a:off x="6095976" y="2764154"/>
            <a:ext cx="3048024" cy="1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7" name="Google Shape;357;p43"/>
          <p:cNvSpPr txBox="1">
            <a:spLocks noGrp="1"/>
          </p:cNvSpPr>
          <p:nvPr>
            <p:ph type="body" idx="6"/>
          </p:nvPr>
        </p:nvSpPr>
        <p:spPr>
          <a:xfrm>
            <a:off x="-1" y="4049438"/>
            <a:ext cx="3048000" cy="594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 Thin"/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8" name="Google Shape;358;p43"/>
          <p:cNvSpPr txBox="1">
            <a:spLocks noGrp="1"/>
          </p:cNvSpPr>
          <p:nvPr>
            <p:ph type="body" idx="7"/>
          </p:nvPr>
        </p:nvSpPr>
        <p:spPr>
          <a:xfrm>
            <a:off x="3047987" y="4049438"/>
            <a:ext cx="3048000" cy="594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 Thin"/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9" name="Google Shape;359;p43"/>
          <p:cNvSpPr txBox="1">
            <a:spLocks noGrp="1"/>
          </p:cNvSpPr>
          <p:nvPr>
            <p:ph type="body" idx="8"/>
          </p:nvPr>
        </p:nvSpPr>
        <p:spPr>
          <a:xfrm>
            <a:off x="6095976" y="4049438"/>
            <a:ext cx="3047987" cy="594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 Thin"/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" name="Google Shape;360;p43"/>
          <p:cNvSpPr txBox="1">
            <a:spLocks noGrp="1"/>
          </p:cNvSpPr>
          <p:nvPr>
            <p:ph type="body" idx="9"/>
          </p:nvPr>
        </p:nvSpPr>
        <p:spPr>
          <a:xfrm>
            <a:off x="3063239" y="2764154"/>
            <a:ext cx="3048000" cy="197994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1" name="Google Shape;361;p43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2" name="Google Shape;362;p43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43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 layout 6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6" name="Google Shape;366;p44"/>
          <p:cNvSpPr>
            <a:spLocks noGrp="1"/>
          </p:cNvSpPr>
          <p:nvPr>
            <p:ph type="pic" idx="2"/>
          </p:nvPr>
        </p:nvSpPr>
        <p:spPr>
          <a:xfrm>
            <a:off x="-1" y="879476"/>
            <a:ext cx="3048000" cy="18717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4"/>
          <p:cNvSpPr>
            <a:spLocks noGrp="1"/>
          </p:cNvSpPr>
          <p:nvPr>
            <p:ph type="pic" idx="3"/>
          </p:nvPr>
        </p:nvSpPr>
        <p:spPr>
          <a:xfrm>
            <a:off x="3048001" y="879475"/>
            <a:ext cx="3048000" cy="18717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4"/>
          <p:cNvSpPr>
            <a:spLocks noGrp="1"/>
          </p:cNvSpPr>
          <p:nvPr>
            <p:ph type="pic" idx="4"/>
          </p:nvPr>
        </p:nvSpPr>
        <p:spPr>
          <a:xfrm>
            <a:off x="6096004" y="879475"/>
            <a:ext cx="3048000" cy="18717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44"/>
          <p:cNvSpPr txBox="1">
            <a:spLocks noGrp="1"/>
          </p:cNvSpPr>
          <p:nvPr>
            <p:ph type="body" idx="1"/>
          </p:nvPr>
        </p:nvSpPr>
        <p:spPr>
          <a:xfrm>
            <a:off x="-1" y="2764153"/>
            <a:ext cx="3048000" cy="4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Libre Franklin Thin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0" name="Google Shape;370;p44"/>
          <p:cNvSpPr txBox="1">
            <a:spLocks noGrp="1"/>
          </p:cNvSpPr>
          <p:nvPr>
            <p:ph type="body" idx="5"/>
          </p:nvPr>
        </p:nvSpPr>
        <p:spPr>
          <a:xfrm>
            <a:off x="3048004" y="2764153"/>
            <a:ext cx="3048000" cy="4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Libre Franklin Thin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1" name="Google Shape;371;p44"/>
          <p:cNvSpPr txBox="1">
            <a:spLocks noGrp="1"/>
          </p:cNvSpPr>
          <p:nvPr>
            <p:ph type="body" idx="6"/>
          </p:nvPr>
        </p:nvSpPr>
        <p:spPr>
          <a:xfrm>
            <a:off x="-1" y="3219449"/>
            <a:ext cx="3048000" cy="144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2" name="Google Shape;372;p44"/>
          <p:cNvSpPr txBox="1">
            <a:spLocks noGrp="1"/>
          </p:cNvSpPr>
          <p:nvPr>
            <p:ph type="body" idx="7"/>
          </p:nvPr>
        </p:nvSpPr>
        <p:spPr>
          <a:xfrm>
            <a:off x="6095993" y="2764153"/>
            <a:ext cx="3048000" cy="45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Libre Franklin Thin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3" name="Google Shape;373;p44"/>
          <p:cNvSpPr txBox="1">
            <a:spLocks noGrp="1"/>
          </p:cNvSpPr>
          <p:nvPr>
            <p:ph type="body" idx="8"/>
          </p:nvPr>
        </p:nvSpPr>
        <p:spPr>
          <a:xfrm>
            <a:off x="6095993" y="3219449"/>
            <a:ext cx="3048000" cy="144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4" name="Google Shape;374;p44"/>
          <p:cNvSpPr txBox="1">
            <a:spLocks noGrp="1"/>
          </p:cNvSpPr>
          <p:nvPr>
            <p:ph type="body" idx="9"/>
          </p:nvPr>
        </p:nvSpPr>
        <p:spPr>
          <a:xfrm>
            <a:off x="3048004" y="3219449"/>
            <a:ext cx="3048000" cy="144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5" name="Google Shape;375;p44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6" name="Google Shape;376;p44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44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_Slide">
  <p:cSld name="2_Title_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4862486" y="-5821"/>
            <a:ext cx="4281512" cy="328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custom layout 7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body" idx="1"/>
          </p:nvPr>
        </p:nvSpPr>
        <p:spPr>
          <a:xfrm>
            <a:off x="5976156" y="1356109"/>
            <a:ext cx="3167844" cy="2322922"/>
          </a:xfrm>
          <a:prstGeom prst="rect">
            <a:avLst/>
          </a:prstGeom>
          <a:solidFill>
            <a:srgbClr val="E1E3E1"/>
          </a:solidFill>
          <a:ln>
            <a:noFill/>
          </a:ln>
        </p:spPr>
        <p:txBody>
          <a:bodyPr spcFirstLastPara="1" wrap="square" lIns="216000" tIns="45700" rIns="91425" bIns="45700" anchor="ctr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0" name="Google Shape;380;p45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1" name="Google Shape;381;p45"/>
          <p:cNvSpPr txBox="1">
            <a:spLocks noGrp="1"/>
          </p:cNvSpPr>
          <p:nvPr>
            <p:ph type="body" idx="2"/>
          </p:nvPr>
        </p:nvSpPr>
        <p:spPr>
          <a:xfrm>
            <a:off x="1" y="3687365"/>
            <a:ext cx="5976900" cy="94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2" name="Google Shape;382;p45"/>
          <p:cNvSpPr txBox="1">
            <a:spLocks noGrp="1"/>
          </p:cNvSpPr>
          <p:nvPr>
            <p:ph type="body" idx="3"/>
          </p:nvPr>
        </p:nvSpPr>
        <p:spPr>
          <a:xfrm>
            <a:off x="5976902" y="3687366"/>
            <a:ext cx="3167100" cy="94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3" name="Google Shape;383;p45"/>
          <p:cNvSpPr txBox="1">
            <a:spLocks noGrp="1"/>
          </p:cNvSpPr>
          <p:nvPr>
            <p:ph type="body" idx="4"/>
          </p:nvPr>
        </p:nvSpPr>
        <p:spPr>
          <a:xfrm>
            <a:off x="0" y="1338146"/>
            <a:ext cx="5962650" cy="2340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4" name="Google Shape;384;p45"/>
          <p:cNvSpPr txBox="1">
            <a:spLocks noGrp="1"/>
          </p:cNvSpPr>
          <p:nvPr>
            <p:ph type="body" idx="5"/>
          </p:nvPr>
        </p:nvSpPr>
        <p:spPr>
          <a:xfrm>
            <a:off x="-1" y="879475"/>
            <a:ext cx="9144000" cy="4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0" rIns="5400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Libre Franklin Thin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5" name="Google Shape;385;p45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6" name="Google Shape;386;p45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45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custom layout 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90" name="Google Shape;390;p46"/>
          <p:cNvCxnSpPr/>
          <p:nvPr/>
        </p:nvCxnSpPr>
        <p:spPr>
          <a:xfrm>
            <a:off x="-1" y="868209"/>
            <a:ext cx="9144001" cy="0"/>
          </a:xfrm>
          <a:prstGeom prst="straightConnector1">
            <a:avLst/>
          </a:prstGeom>
          <a:noFill/>
          <a:ln w="9525" cap="flat" cmpd="sng">
            <a:solidFill>
              <a:srgbClr val="C4C7C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1" name="Google Shape;391;p46"/>
          <p:cNvSpPr txBox="1">
            <a:spLocks noGrp="1"/>
          </p:cNvSpPr>
          <p:nvPr>
            <p:ph type="body" idx="1"/>
          </p:nvPr>
        </p:nvSpPr>
        <p:spPr>
          <a:xfrm>
            <a:off x="0" y="4156473"/>
            <a:ext cx="9144000" cy="4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Libre Franklin Thin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2" name="Google Shape;392;p46"/>
          <p:cNvSpPr>
            <a:spLocks noGrp="1"/>
          </p:cNvSpPr>
          <p:nvPr>
            <p:ph type="pic" idx="2"/>
          </p:nvPr>
        </p:nvSpPr>
        <p:spPr>
          <a:xfrm>
            <a:off x="-1" y="876301"/>
            <a:ext cx="3048000" cy="3281044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6"/>
          <p:cNvSpPr>
            <a:spLocks noGrp="1"/>
          </p:cNvSpPr>
          <p:nvPr>
            <p:ph type="pic" idx="3"/>
          </p:nvPr>
        </p:nvSpPr>
        <p:spPr>
          <a:xfrm>
            <a:off x="6096004" y="876301"/>
            <a:ext cx="3048000" cy="3281045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6"/>
          <p:cNvSpPr txBox="1">
            <a:spLocks noGrp="1"/>
          </p:cNvSpPr>
          <p:nvPr>
            <p:ph type="body" idx="4"/>
          </p:nvPr>
        </p:nvSpPr>
        <p:spPr>
          <a:xfrm>
            <a:off x="3048004" y="876301"/>
            <a:ext cx="3048000" cy="32861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5" name="Google Shape;395;p46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6" name="Google Shape;396;p46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6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custom layout 9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0" name="Google Shape;400;p47"/>
          <p:cNvSpPr>
            <a:spLocks noGrp="1"/>
          </p:cNvSpPr>
          <p:nvPr>
            <p:ph type="pic" idx="2"/>
          </p:nvPr>
        </p:nvSpPr>
        <p:spPr>
          <a:xfrm>
            <a:off x="6096004" y="879475"/>
            <a:ext cx="3048000" cy="18720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7"/>
          <p:cNvSpPr>
            <a:spLocks noGrp="1"/>
          </p:cNvSpPr>
          <p:nvPr>
            <p:ph type="pic" idx="3"/>
          </p:nvPr>
        </p:nvSpPr>
        <p:spPr>
          <a:xfrm>
            <a:off x="6096004" y="2756056"/>
            <a:ext cx="3048000" cy="18720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7"/>
          <p:cNvSpPr>
            <a:spLocks noGrp="1"/>
          </p:cNvSpPr>
          <p:nvPr>
            <p:ph type="pic" idx="4"/>
          </p:nvPr>
        </p:nvSpPr>
        <p:spPr>
          <a:xfrm>
            <a:off x="3048008" y="879475"/>
            <a:ext cx="3048000" cy="1872000"/>
          </a:xfrm>
          <a:prstGeom prst="rect">
            <a:avLst/>
          </a:prstGeom>
          <a:noFill/>
          <a:ln>
            <a:noFill/>
          </a:ln>
        </p:spPr>
      </p:sp>
      <p:sp>
        <p:nvSpPr>
          <p:cNvPr id="403" name="Google Shape;403;p47"/>
          <p:cNvSpPr>
            <a:spLocks noGrp="1"/>
          </p:cNvSpPr>
          <p:nvPr>
            <p:ph type="pic" idx="5"/>
          </p:nvPr>
        </p:nvSpPr>
        <p:spPr>
          <a:xfrm>
            <a:off x="3048008" y="2756056"/>
            <a:ext cx="3048000" cy="18720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7"/>
          <p:cNvSpPr txBox="1">
            <a:spLocks noGrp="1"/>
          </p:cNvSpPr>
          <p:nvPr>
            <p:ph type="body" idx="1"/>
          </p:nvPr>
        </p:nvSpPr>
        <p:spPr>
          <a:xfrm>
            <a:off x="-12" y="2751534"/>
            <a:ext cx="1524000" cy="18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Libre Franklin Thin"/>
              <a:buNone/>
              <a:def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5" name="Google Shape;405;p47"/>
          <p:cNvSpPr txBox="1">
            <a:spLocks noGrp="1"/>
          </p:cNvSpPr>
          <p:nvPr>
            <p:ph type="body" idx="6"/>
          </p:nvPr>
        </p:nvSpPr>
        <p:spPr>
          <a:xfrm>
            <a:off x="-1" y="879475"/>
            <a:ext cx="3048000" cy="468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Libre Franklin Thin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6" name="Google Shape;406;p47"/>
          <p:cNvSpPr txBox="1">
            <a:spLocks noGrp="1"/>
          </p:cNvSpPr>
          <p:nvPr>
            <p:ph type="body" idx="7"/>
          </p:nvPr>
        </p:nvSpPr>
        <p:spPr>
          <a:xfrm>
            <a:off x="-1" y="1348781"/>
            <a:ext cx="3048000" cy="7008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7" name="Google Shape;407;p47"/>
          <p:cNvSpPr txBox="1">
            <a:spLocks noGrp="1"/>
          </p:cNvSpPr>
          <p:nvPr>
            <p:ph type="body" idx="8"/>
          </p:nvPr>
        </p:nvSpPr>
        <p:spPr>
          <a:xfrm>
            <a:off x="-1" y="2049656"/>
            <a:ext cx="3048000" cy="6975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8" name="Google Shape;408;p47"/>
          <p:cNvSpPr txBox="1">
            <a:spLocks noGrp="1"/>
          </p:cNvSpPr>
          <p:nvPr>
            <p:ph type="body" idx="9"/>
          </p:nvPr>
        </p:nvSpPr>
        <p:spPr>
          <a:xfrm>
            <a:off x="1523999" y="2751534"/>
            <a:ext cx="1524000" cy="18720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Libre Franklin Thin"/>
              <a:buNone/>
              <a:def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9" name="Google Shape;409;p47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0" name="Google Shape;410;p47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47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custom layout 10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 txBox="1">
            <a:spLocks noGrp="1"/>
          </p:cNvSpPr>
          <p:nvPr>
            <p:ph type="body" idx="1"/>
          </p:nvPr>
        </p:nvSpPr>
        <p:spPr>
          <a:xfrm>
            <a:off x="6857775" y="870347"/>
            <a:ext cx="2286300" cy="12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4" name="Google Shape;414;p48"/>
          <p:cNvSpPr txBox="1">
            <a:spLocks noGrp="1"/>
          </p:cNvSpPr>
          <p:nvPr>
            <p:ph type="body" idx="2"/>
          </p:nvPr>
        </p:nvSpPr>
        <p:spPr>
          <a:xfrm>
            <a:off x="6857775" y="2119209"/>
            <a:ext cx="2286300" cy="12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5" name="Google Shape;415;p48"/>
          <p:cNvSpPr txBox="1">
            <a:spLocks noGrp="1"/>
          </p:cNvSpPr>
          <p:nvPr>
            <p:ph type="body" idx="3"/>
          </p:nvPr>
        </p:nvSpPr>
        <p:spPr>
          <a:xfrm>
            <a:off x="6857775" y="3368072"/>
            <a:ext cx="2286300" cy="12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7" name="Google Shape;417;p48"/>
          <p:cNvSpPr>
            <a:spLocks noGrp="1"/>
          </p:cNvSpPr>
          <p:nvPr>
            <p:ph type="pic" idx="4"/>
          </p:nvPr>
        </p:nvSpPr>
        <p:spPr>
          <a:xfrm>
            <a:off x="0" y="879476"/>
            <a:ext cx="2286000" cy="32769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8"/>
          <p:cNvSpPr>
            <a:spLocks noGrp="1"/>
          </p:cNvSpPr>
          <p:nvPr>
            <p:ph type="pic" idx="5"/>
          </p:nvPr>
        </p:nvSpPr>
        <p:spPr>
          <a:xfrm>
            <a:off x="4571960" y="879475"/>
            <a:ext cx="2286000" cy="32769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48"/>
          <p:cNvSpPr txBox="1">
            <a:spLocks noGrp="1"/>
          </p:cNvSpPr>
          <p:nvPr>
            <p:ph type="body" idx="6"/>
          </p:nvPr>
        </p:nvSpPr>
        <p:spPr>
          <a:xfrm>
            <a:off x="-1" y="4156472"/>
            <a:ext cx="2286000" cy="4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 Th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0" name="Google Shape;420;p48"/>
          <p:cNvSpPr txBox="1">
            <a:spLocks noGrp="1"/>
          </p:cNvSpPr>
          <p:nvPr>
            <p:ph type="body" idx="7"/>
          </p:nvPr>
        </p:nvSpPr>
        <p:spPr>
          <a:xfrm>
            <a:off x="4571888" y="4156472"/>
            <a:ext cx="2286000" cy="4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 Thin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1" name="Google Shape;421;p48"/>
          <p:cNvSpPr>
            <a:spLocks noGrp="1"/>
          </p:cNvSpPr>
          <p:nvPr>
            <p:ph type="pic" idx="8"/>
          </p:nvPr>
        </p:nvSpPr>
        <p:spPr>
          <a:xfrm>
            <a:off x="2285811" y="879475"/>
            <a:ext cx="2286000" cy="32769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48"/>
          <p:cNvSpPr txBox="1">
            <a:spLocks noGrp="1"/>
          </p:cNvSpPr>
          <p:nvPr>
            <p:ph type="body" idx="9"/>
          </p:nvPr>
        </p:nvSpPr>
        <p:spPr>
          <a:xfrm>
            <a:off x="2285811" y="4156472"/>
            <a:ext cx="2286000" cy="4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 Thin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3" name="Google Shape;423;p48"/>
          <p:cNvCxnSpPr/>
          <p:nvPr/>
        </p:nvCxnSpPr>
        <p:spPr>
          <a:xfrm>
            <a:off x="6857775" y="2119209"/>
            <a:ext cx="2286225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4" name="Google Shape;424;p48"/>
          <p:cNvCxnSpPr/>
          <p:nvPr/>
        </p:nvCxnSpPr>
        <p:spPr>
          <a:xfrm>
            <a:off x="6857775" y="3371937"/>
            <a:ext cx="2286225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5" name="Google Shape;425;p48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6" name="Google Shape;426;p48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48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1">
  <p:cSld name="custom layout 1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>
            <a:spLocks noGrp="1"/>
          </p:cNvSpPr>
          <p:nvPr>
            <p:ph type="body" idx="1"/>
          </p:nvPr>
        </p:nvSpPr>
        <p:spPr>
          <a:xfrm>
            <a:off x="6443663" y="870347"/>
            <a:ext cx="27006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0" name="Google Shape;430;p49"/>
          <p:cNvSpPr txBox="1">
            <a:spLocks noGrp="1"/>
          </p:cNvSpPr>
          <p:nvPr>
            <p:ph type="body" idx="2"/>
          </p:nvPr>
        </p:nvSpPr>
        <p:spPr>
          <a:xfrm>
            <a:off x="6443663" y="2135557"/>
            <a:ext cx="2700600" cy="123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1" name="Google Shape;431;p49"/>
          <p:cNvSpPr txBox="1">
            <a:spLocks noGrp="1"/>
          </p:cNvSpPr>
          <p:nvPr>
            <p:ph type="body" idx="3"/>
          </p:nvPr>
        </p:nvSpPr>
        <p:spPr>
          <a:xfrm>
            <a:off x="6443663" y="3378568"/>
            <a:ext cx="2700600" cy="124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Char char="•"/>
              <a:defRPr sz="12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2" name="Google Shape;432;p49"/>
          <p:cNvSpPr txBox="1">
            <a:spLocks noGrp="1"/>
          </p:cNvSpPr>
          <p:nvPr>
            <p:ph type="body" idx="4"/>
          </p:nvPr>
        </p:nvSpPr>
        <p:spPr>
          <a:xfrm>
            <a:off x="0" y="870347"/>
            <a:ext cx="27006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3" name="Google Shape;433;p49"/>
          <p:cNvSpPr txBox="1">
            <a:spLocks noGrp="1"/>
          </p:cNvSpPr>
          <p:nvPr>
            <p:ph type="body" idx="5"/>
          </p:nvPr>
        </p:nvSpPr>
        <p:spPr>
          <a:xfrm>
            <a:off x="0" y="2135557"/>
            <a:ext cx="2700600" cy="123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4" name="Google Shape;434;p49"/>
          <p:cNvSpPr txBox="1">
            <a:spLocks noGrp="1"/>
          </p:cNvSpPr>
          <p:nvPr>
            <p:ph type="body" idx="6"/>
          </p:nvPr>
        </p:nvSpPr>
        <p:spPr>
          <a:xfrm>
            <a:off x="0" y="3378568"/>
            <a:ext cx="2700600" cy="124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Char char="•"/>
              <a:defRPr sz="12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5" name="Google Shape;435;p49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6" name="Google Shape;436;p49"/>
          <p:cNvSpPr>
            <a:spLocks noGrp="1"/>
          </p:cNvSpPr>
          <p:nvPr>
            <p:ph type="pic" idx="7"/>
          </p:nvPr>
        </p:nvSpPr>
        <p:spPr>
          <a:xfrm>
            <a:off x="2700338" y="879475"/>
            <a:ext cx="3758100" cy="37449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37" name="Google Shape;437;p49"/>
          <p:cNvCxnSpPr/>
          <p:nvPr/>
        </p:nvCxnSpPr>
        <p:spPr>
          <a:xfrm>
            <a:off x="6443663" y="2119209"/>
            <a:ext cx="2700337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8" name="Google Shape;438;p49"/>
          <p:cNvCxnSpPr/>
          <p:nvPr/>
        </p:nvCxnSpPr>
        <p:spPr>
          <a:xfrm>
            <a:off x="6443663" y="3371937"/>
            <a:ext cx="2700337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9" name="Google Shape;439;p49"/>
          <p:cNvCxnSpPr/>
          <p:nvPr/>
        </p:nvCxnSpPr>
        <p:spPr>
          <a:xfrm>
            <a:off x="-2857" y="2119209"/>
            <a:ext cx="2700337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0" name="Google Shape;440;p49"/>
          <p:cNvCxnSpPr/>
          <p:nvPr/>
        </p:nvCxnSpPr>
        <p:spPr>
          <a:xfrm>
            <a:off x="-2857" y="3371937"/>
            <a:ext cx="2700337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1" name="Google Shape;441;p49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2" name="Google Shape;442;p49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2">
  <p:cSld name="custom layout 12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/>
          <p:cNvSpPr txBox="1">
            <a:spLocks noGrp="1"/>
          </p:cNvSpPr>
          <p:nvPr>
            <p:ph type="body" idx="1"/>
          </p:nvPr>
        </p:nvSpPr>
        <p:spPr>
          <a:xfrm>
            <a:off x="3047996" y="1347787"/>
            <a:ext cx="3048000" cy="81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6" name="Google Shape;446;p50"/>
          <p:cNvSpPr txBox="1">
            <a:spLocks noGrp="1"/>
          </p:cNvSpPr>
          <p:nvPr>
            <p:ph type="body" idx="2"/>
          </p:nvPr>
        </p:nvSpPr>
        <p:spPr>
          <a:xfrm>
            <a:off x="3047996" y="3805237"/>
            <a:ext cx="3048000" cy="81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7" name="Google Shape;447;p50"/>
          <p:cNvSpPr txBox="1">
            <a:spLocks noGrp="1"/>
          </p:cNvSpPr>
          <p:nvPr>
            <p:ph type="body" idx="3"/>
          </p:nvPr>
        </p:nvSpPr>
        <p:spPr>
          <a:xfrm>
            <a:off x="3047996" y="2986087"/>
            <a:ext cx="3048000" cy="81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8" name="Google Shape;448;p50"/>
          <p:cNvSpPr txBox="1">
            <a:spLocks noGrp="1"/>
          </p:cNvSpPr>
          <p:nvPr>
            <p:ph type="body" idx="4"/>
          </p:nvPr>
        </p:nvSpPr>
        <p:spPr>
          <a:xfrm>
            <a:off x="3047996" y="2166937"/>
            <a:ext cx="3048000" cy="81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9" name="Google Shape;449;p50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0" name="Google Shape;450;p50"/>
          <p:cNvSpPr txBox="1">
            <a:spLocks noGrp="1"/>
          </p:cNvSpPr>
          <p:nvPr>
            <p:ph type="body" idx="5"/>
          </p:nvPr>
        </p:nvSpPr>
        <p:spPr>
          <a:xfrm>
            <a:off x="-1" y="879475"/>
            <a:ext cx="9144000" cy="4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7000" tIns="0" rIns="5400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Libre Franklin Thin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1" name="Google Shape;451;p50"/>
          <p:cNvSpPr>
            <a:spLocks noGrp="1"/>
          </p:cNvSpPr>
          <p:nvPr>
            <p:ph type="pic" idx="6"/>
          </p:nvPr>
        </p:nvSpPr>
        <p:spPr>
          <a:xfrm>
            <a:off x="-1" y="1347788"/>
            <a:ext cx="3048000" cy="32766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50"/>
          <p:cNvSpPr>
            <a:spLocks noGrp="1"/>
          </p:cNvSpPr>
          <p:nvPr>
            <p:ph type="pic" idx="7"/>
          </p:nvPr>
        </p:nvSpPr>
        <p:spPr>
          <a:xfrm>
            <a:off x="6096004" y="1347787"/>
            <a:ext cx="3048000" cy="3276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53" name="Google Shape;453;p50"/>
          <p:cNvCxnSpPr/>
          <p:nvPr/>
        </p:nvCxnSpPr>
        <p:spPr>
          <a:xfrm>
            <a:off x="3047996" y="2137497"/>
            <a:ext cx="3048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4" name="Google Shape;454;p50"/>
          <p:cNvCxnSpPr/>
          <p:nvPr/>
        </p:nvCxnSpPr>
        <p:spPr>
          <a:xfrm>
            <a:off x="3047996" y="2987889"/>
            <a:ext cx="3048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5" name="Google Shape;455;p50"/>
          <p:cNvCxnSpPr/>
          <p:nvPr/>
        </p:nvCxnSpPr>
        <p:spPr>
          <a:xfrm>
            <a:off x="3047996" y="3810849"/>
            <a:ext cx="3048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6" name="Google Shape;456;p50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7" name="Google Shape;457;p50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50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3">
  <p:cSld name="custom layout 13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1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1" name="Google Shape;461;p51"/>
          <p:cNvSpPr>
            <a:spLocks noGrp="1"/>
          </p:cNvSpPr>
          <p:nvPr>
            <p:ph type="pic" idx="2"/>
          </p:nvPr>
        </p:nvSpPr>
        <p:spPr>
          <a:xfrm>
            <a:off x="5039917" y="879475"/>
            <a:ext cx="4104000" cy="37449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51"/>
          <p:cNvSpPr txBox="1">
            <a:spLocks noGrp="1"/>
          </p:cNvSpPr>
          <p:nvPr>
            <p:ph type="body" idx="1"/>
          </p:nvPr>
        </p:nvSpPr>
        <p:spPr>
          <a:xfrm>
            <a:off x="1" y="879475"/>
            <a:ext cx="2700300" cy="18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3" name="Google Shape;463;p51"/>
          <p:cNvSpPr txBox="1">
            <a:spLocks noGrp="1"/>
          </p:cNvSpPr>
          <p:nvPr>
            <p:ph type="body" idx="3"/>
          </p:nvPr>
        </p:nvSpPr>
        <p:spPr>
          <a:xfrm>
            <a:off x="0" y="2752344"/>
            <a:ext cx="2700300" cy="18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4" name="Google Shape;464;p51"/>
          <p:cNvSpPr>
            <a:spLocks noGrp="1"/>
          </p:cNvSpPr>
          <p:nvPr>
            <p:ph type="pic" idx="4"/>
          </p:nvPr>
        </p:nvSpPr>
        <p:spPr>
          <a:xfrm>
            <a:off x="2700338" y="895692"/>
            <a:ext cx="2339700" cy="18558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51"/>
          <p:cNvSpPr>
            <a:spLocks noGrp="1"/>
          </p:cNvSpPr>
          <p:nvPr>
            <p:ph type="pic" idx="5"/>
          </p:nvPr>
        </p:nvSpPr>
        <p:spPr>
          <a:xfrm>
            <a:off x="2700338" y="2768544"/>
            <a:ext cx="2339700" cy="18558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51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7" name="Google Shape;467;p51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51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5">
  <p:cSld name="custom layout 15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2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1" name="Google Shape;471;p52"/>
          <p:cNvSpPr txBox="1">
            <a:spLocks noGrp="1"/>
          </p:cNvSpPr>
          <p:nvPr>
            <p:ph type="body" idx="1"/>
          </p:nvPr>
        </p:nvSpPr>
        <p:spPr>
          <a:xfrm>
            <a:off x="1350169" y="879480"/>
            <a:ext cx="1350300" cy="12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2" name="Google Shape;472;p52"/>
          <p:cNvSpPr>
            <a:spLocks noGrp="1"/>
          </p:cNvSpPr>
          <p:nvPr>
            <p:ph type="pic" idx="2"/>
          </p:nvPr>
        </p:nvSpPr>
        <p:spPr>
          <a:xfrm>
            <a:off x="2700337" y="895696"/>
            <a:ext cx="3743400" cy="37287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52"/>
          <p:cNvSpPr txBox="1">
            <a:spLocks noGrp="1"/>
          </p:cNvSpPr>
          <p:nvPr>
            <p:ph type="body" idx="3"/>
          </p:nvPr>
        </p:nvSpPr>
        <p:spPr>
          <a:xfrm>
            <a:off x="1" y="879480"/>
            <a:ext cx="1350300" cy="12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8575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Font typeface="Libre Franklin"/>
              <a:buChar char="•"/>
              <a:defRPr sz="12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4" name="Google Shape;474;p52"/>
          <p:cNvSpPr txBox="1">
            <a:spLocks noGrp="1"/>
          </p:cNvSpPr>
          <p:nvPr>
            <p:ph type="body" idx="4"/>
          </p:nvPr>
        </p:nvSpPr>
        <p:spPr>
          <a:xfrm>
            <a:off x="1350169" y="2127784"/>
            <a:ext cx="1350300" cy="124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5" name="Google Shape;475;p52"/>
          <p:cNvSpPr txBox="1">
            <a:spLocks noGrp="1"/>
          </p:cNvSpPr>
          <p:nvPr>
            <p:ph type="body" idx="5"/>
          </p:nvPr>
        </p:nvSpPr>
        <p:spPr>
          <a:xfrm>
            <a:off x="1" y="2127785"/>
            <a:ext cx="1350300" cy="124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8575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Font typeface="Libre Franklin"/>
              <a:buChar char="•"/>
              <a:defRPr sz="12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6" name="Google Shape;476;p52"/>
          <p:cNvSpPr txBox="1">
            <a:spLocks noGrp="1"/>
          </p:cNvSpPr>
          <p:nvPr>
            <p:ph type="body" idx="6"/>
          </p:nvPr>
        </p:nvSpPr>
        <p:spPr>
          <a:xfrm>
            <a:off x="1350169" y="3376088"/>
            <a:ext cx="1350300" cy="12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7" name="Google Shape;477;p52"/>
          <p:cNvSpPr txBox="1">
            <a:spLocks noGrp="1"/>
          </p:cNvSpPr>
          <p:nvPr>
            <p:ph type="body" idx="7"/>
          </p:nvPr>
        </p:nvSpPr>
        <p:spPr>
          <a:xfrm>
            <a:off x="1" y="3376089"/>
            <a:ext cx="1350300" cy="12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8575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Font typeface="Libre Franklin"/>
              <a:buChar char="•"/>
              <a:defRPr sz="12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8" name="Google Shape;478;p52"/>
          <p:cNvSpPr txBox="1">
            <a:spLocks noGrp="1"/>
          </p:cNvSpPr>
          <p:nvPr>
            <p:ph type="body" idx="8"/>
          </p:nvPr>
        </p:nvSpPr>
        <p:spPr>
          <a:xfrm>
            <a:off x="7793832" y="879476"/>
            <a:ext cx="13503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8575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529A43"/>
              </a:buClr>
              <a:buSzPts val="900"/>
              <a:buFont typeface="Libre Franklin"/>
              <a:buChar char="•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529A43"/>
              </a:buClr>
              <a:buSzPts val="1200"/>
              <a:buChar char="•"/>
              <a:defRPr sz="1200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9A43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9A43"/>
              </a:buClr>
              <a:buSzPts val="1800"/>
              <a:buChar char="•"/>
              <a:defRPr sz="1800"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9A43"/>
              </a:buClr>
              <a:buSzPts val="1800"/>
              <a:buChar char="•"/>
              <a:defRPr sz="1800"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9" name="Google Shape;479;p52"/>
          <p:cNvSpPr txBox="1">
            <a:spLocks noGrp="1"/>
          </p:cNvSpPr>
          <p:nvPr>
            <p:ph type="body" idx="9"/>
          </p:nvPr>
        </p:nvSpPr>
        <p:spPr>
          <a:xfrm>
            <a:off x="7793832" y="2763758"/>
            <a:ext cx="1350300" cy="18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8575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Font typeface="Libre Franklin"/>
              <a:buChar char="•"/>
              <a:defRPr sz="12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0" name="Google Shape;480;p52"/>
          <p:cNvSpPr txBox="1">
            <a:spLocks noGrp="1"/>
          </p:cNvSpPr>
          <p:nvPr>
            <p:ph type="body" idx="13"/>
          </p:nvPr>
        </p:nvSpPr>
        <p:spPr>
          <a:xfrm>
            <a:off x="6443662" y="879476"/>
            <a:ext cx="13503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1" name="Google Shape;481;p52"/>
          <p:cNvSpPr txBox="1">
            <a:spLocks noGrp="1"/>
          </p:cNvSpPr>
          <p:nvPr>
            <p:ph type="body" idx="14"/>
          </p:nvPr>
        </p:nvSpPr>
        <p:spPr>
          <a:xfrm>
            <a:off x="6443662" y="2763758"/>
            <a:ext cx="1350300" cy="18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2" name="Google Shape;482;p52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3" name="Google Shape;483;p52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52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6">
  <p:cSld name="custom layout 16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3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7" name="Google Shape;487;p53"/>
          <p:cNvSpPr>
            <a:spLocks noGrp="1"/>
          </p:cNvSpPr>
          <p:nvPr>
            <p:ph type="pic" idx="2"/>
          </p:nvPr>
        </p:nvSpPr>
        <p:spPr>
          <a:xfrm>
            <a:off x="5962650" y="898538"/>
            <a:ext cx="3181387" cy="3744900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53"/>
          <p:cNvSpPr txBox="1">
            <a:spLocks noGrp="1"/>
          </p:cNvSpPr>
          <p:nvPr>
            <p:ph type="body" idx="1"/>
          </p:nvPr>
        </p:nvSpPr>
        <p:spPr>
          <a:xfrm>
            <a:off x="0" y="898538"/>
            <a:ext cx="4085222" cy="4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7000" tIns="0" rIns="5400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Libre Franklin Medium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9" name="Google Shape;489;p53"/>
          <p:cNvSpPr txBox="1">
            <a:spLocks noGrp="1"/>
          </p:cNvSpPr>
          <p:nvPr>
            <p:ph type="body" idx="3"/>
          </p:nvPr>
        </p:nvSpPr>
        <p:spPr>
          <a:xfrm>
            <a:off x="0" y="1364457"/>
            <a:ext cx="4081750" cy="3278981"/>
          </a:xfrm>
          <a:prstGeom prst="rect">
            <a:avLst/>
          </a:prstGeom>
          <a:solidFill>
            <a:srgbClr val="E1E3E1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0" name="Google Shape;490;p53"/>
          <p:cNvSpPr txBox="1">
            <a:spLocks noGrp="1"/>
          </p:cNvSpPr>
          <p:nvPr>
            <p:ph type="body" idx="4"/>
          </p:nvPr>
        </p:nvSpPr>
        <p:spPr>
          <a:xfrm>
            <a:off x="4104252" y="898538"/>
            <a:ext cx="1856017" cy="1867522"/>
          </a:xfrm>
          <a:prstGeom prst="rect">
            <a:avLst/>
          </a:prstGeom>
          <a:solidFill>
            <a:srgbClr val="E1E3E1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921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Char char="•"/>
              <a:defRPr sz="1000"/>
            </a:lvl2pPr>
            <a:lvl3pPr marL="1371600" lvl="2" indent="-2921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Char char="•"/>
              <a:defRPr sz="1000"/>
            </a:lvl3pPr>
            <a:lvl4pPr marL="1828800" lvl="3" indent="-2921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1" name="Google Shape;491;p53"/>
          <p:cNvSpPr txBox="1">
            <a:spLocks noGrp="1"/>
          </p:cNvSpPr>
          <p:nvPr>
            <p:ph type="body" idx="5"/>
          </p:nvPr>
        </p:nvSpPr>
        <p:spPr>
          <a:xfrm>
            <a:off x="4104252" y="2788920"/>
            <a:ext cx="1856017" cy="1854518"/>
          </a:xfrm>
          <a:prstGeom prst="rect">
            <a:avLst/>
          </a:prstGeom>
          <a:solidFill>
            <a:srgbClr val="E1E3E1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921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Char char="•"/>
              <a:defRPr sz="1000"/>
            </a:lvl2pPr>
            <a:lvl3pPr marL="1371600" lvl="2" indent="-2921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Char char="•"/>
              <a:defRPr sz="1000"/>
            </a:lvl3pPr>
            <a:lvl4pPr marL="1828800" lvl="3" indent="-2921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2" name="Google Shape;492;p53"/>
          <p:cNvSpPr txBox="1">
            <a:spLocks noGrp="1"/>
          </p:cNvSpPr>
          <p:nvPr>
            <p:ph type="sldNum" idx="12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3" name="Google Shape;493;p53"/>
          <p:cNvSpPr txBox="1">
            <a:spLocks noGrp="1"/>
          </p:cNvSpPr>
          <p:nvPr>
            <p:ph type="dt" idx="10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53"/>
          <p:cNvSpPr txBox="1">
            <a:spLocks noGrp="1"/>
          </p:cNvSpPr>
          <p:nvPr>
            <p:ph type="ftr" idx="11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_Slide">
  <p:cSld name="2_Title_Slide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4862485" y="-5821"/>
            <a:ext cx="4281515" cy="328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4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_Slide">
  <p:cSld name="2_Title_Slide 3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4862486" y="-5821"/>
            <a:ext cx="4281513" cy="328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3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4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_Slide">
  <p:cSld name="2_Title_Slide 4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4862486" y="-5821"/>
            <a:ext cx="4281512" cy="328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2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3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4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_Slide">
  <p:cSld name="2_Title_Slide 5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4862486" y="-5821"/>
            <a:ext cx="4281512" cy="328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2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3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4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_Slide">
  <p:cSld name="2_Title_Slide 6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2"/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4862486" y="-5821"/>
            <a:ext cx="4281512" cy="328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Google Shape;92;p12"/>
          <p:cNvSpPr txBox="1">
            <a:spLocks noGrp="1"/>
          </p:cNvSpPr>
          <p:nvPr>
            <p:ph type="body" idx="2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3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4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38138" y="889824"/>
            <a:ext cx="8452247" cy="375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956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Arial"/>
              <a:buChar char="•"/>
              <a:defRPr sz="1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956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Arial"/>
              <a:buChar char="•"/>
              <a:defRPr sz="1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956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Arial"/>
              <a:buChar char="•"/>
              <a:defRPr sz="1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956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Arial"/>
              <a:buChar char="•"/>
              <a:defRPr sz="1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7883544" y="4733778"/>
            <a:ext cx="928177" cy="28587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699" r:id="rId4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13">
          <p15:clr>
            <a:srgbClr val="F26B43"/>
          </p15:clr>
        </p15:guide>
        <p15:guide id="4" pos="5537">
          <p15:clr>
            <a:srgbClr val="F26B43"/>
          </p15:clr>
        </p15:guide>
        <p15:guide id="5" orient="horz" pos="170">
          <p15:clr>
            <a:srgbClr val="F26B43"/>
          </p15:clr>
        </p15:guide>
        <p15:guide id="6" orient="horz" pos="2925">
          <p15:clr>
            <a:srgbClr val="F26B43"/>
          </p15:clr>
        </p15:guide>
        <p15:guide id="7" pos="1988">
          <p15:clr>
            <a:srgbClr val="F26B43"/>
          </p15:clr>
        </p15:guide>
        <p15:guide id="8" pos="3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kera.ai/blog/guide-to-hallucinations-in-large-language-model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log/moe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gazine.sebastianraschka.com/p/understanding-reasoning-llm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jpeg"/><Relationship Id="rId5" Type="http://schemas.openxmlformats.org/officeDocument/2006/relationships/image" Target="../media/image47.jpeg"/><Relationship Id="rId10" Type="http://schemas.openxmlformats.org/officeDocument/2006/relationships/image" Target="../media/image52.png"/><Relationship Id="rId4" Type="http://schemas.openxmlformats.org/officeDocument/2006/relationships/image" Target="../media/image46.jpe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llama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aimultiple.com/self-hosted-ll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newsletter.maartengrootendorst.com/p/a-visual-guide-to-quantization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outer.ai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39459E-317C-143E-4FCA-B6501E99B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556" y="4165291"/>
            <a:ext cx="3829050" cy="291937"/>
          </a:xfrm>
        </p:spPr>
        <p:txBody>
          <a:bodyPr/>
          <a:lstStyle/>
          <a:p>
            <a:r>
              <a:rPr lang="en-US" dirty="0"/>
              <a:t>VIB AI Summer School 2025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4599B-2AD4-1ECD-B22F-41E1C2BE461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Francesco Carli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D4CC8E-090D-C5C5-FACA-36BF262B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LLM basics</a:t>
            </a:r>
          </a:p>
        </p:txBody>
      </p:sp>
    </p:spTree>
    <p:extLst>
      <p:ext uri="{BB962C8B-B14F-4D97-AF65-F5344CB8AC3E}">
        <p14:creationId xmlns:p14="http://schemas.microsoft.com/office/powerpoint/2010/main" val="164221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2B866-97FE-AFA7-B1EC-440AF7B47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hallucinations</a:t>
            </a:r>
          </a:p>
        </p:txBody>
      </p:sp>
      <p:pic>
        <p:nvPicPr>
          <p:cNvPr id="6" name="Picture 5" descr="A white and orange grid with black text&#10;&#10;AI-generated content may be incorrect.">
            <a:extLst>
              <a:ext uri="{FF2B5EF4-FFF2-40B4-BE49-F238E27FC236}">
                <a16:creationId xmlns:a16="http://schemas.microsoft.com/office/drawing/2014/main" id="{78BDFFDA-02F5-9C48-E123-001F1F905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61" y="1036024"/>
            <a:ext cx="7010400" cy="3721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63123A-002C-7570-8684-7C5F8B61F0A5}"/>
              </a:ext>
            </a:extLst>
          </p:cNvPr>
          <p:cNvSpPr txBox="1"/>
          <p:nvPr/>
        </p:nvSpPr>
        <p:spPr>
          <a:xfrm>
            <a:off x="1448165" y="4757124"/>
            <a:ext cx="6994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hlinkClick r:id="rId3"/>
              </a:rPr>
              <a:t>https://www.lakera.ai/blog/guide-to-hallucinations-in-large-language-models</a:t>
            </a:r>
            <a:r>
              <a:rPr lang="en-US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6448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4C204-1E5C-4E38-CDBA-324C5EE5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hallucinations</a:t>
            </a:r>
          </a:p>
        </p:txBody>
      </p:sp>
      <p:pic>
        <p:nvPicPr>
          <p:cNvPr id="5" name="Picture 4" descr="A graph with colorful bars and numbers&#10;&#10;AI-generated content may be incorrect.">
            <a:extLst>
              <a:ext uri="{FF2B5EF4-FFF2-40B4-BE49-F238E27FC236}">
                <a16:creationId xmlns:a16="http://schemas.microsoft.com/office/drawing/2014/main" id="{67A966A3-3C40-F32A-F0DB-7BD840D13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070" y="836022"/>
            <a:ext cx="5993859" cy="4020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D77D0E-CB75-77DC-E081-F6924636E203}"/>
              </a:ext>
            </a:extLst>
          </p:cNvPr>
          <p:cNvSpPr txBox="1"/>
          <p:nvPr/>
        </p:nvSpPr>
        <p:spPr>
          <a:xfrm>
            <a:off x="165463" y="4835723"/>
            <a:ext cx="1933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Generated with Claude Opus 4</a:t>
            </a:r>
          </a:p>
        </p:txBody>
      </p:sp>
    </p:spTree>
    <p:extLst>
      <p:ext uri="{BB962C8B-B14F-4D97-AF65-F5344CB8AC3E}">
        <p14:creationId xmlns:p14="http://schemas.microsoft.com/office/powerpoint/2010/main" val="53708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D9BA0-9A19-7D14-B9FC-678EE962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the system prompt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8E5255-D411-FB7D-96FF-43A69A1D3F6E}"/>
                  </a:ext>
                </a:extLst>
              </p:cNvPr>
              <p:cNvSpPr txBox="1"/>
              <p:nvPr/>
            </p:nvSpPr>
            <p:spPr>
              <a:xfrm>
                <a:off x="513899" y="4120218"/>
                <a:ext cx="43688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𝑡𝑜𝑘𝑒𝑛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𝑜𝑙𝑑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𝑡𝑜𝑘𝑒𝑛𝑠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8E5255-D411-FB7D-96FF-43A69A1D3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99" y="4120218"/>
                <a:ext cx="4368888" cy="430887"/>
              </a:xfrm>
              <a:prstGeom prst="rect">
                <a:avLst/>
              </a:prstGeom>
              <a:blipFill>
                <a:blip r:embed="rId2"/>
                <a:stretch>
                  <a:fillRect l="-1159" t="-5714" r="-2319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2730D5-2F42-08AC-9380-8E3C6CE6832B}"/>
                  </a:ext>
                </a:extLst>
              </p:cNvPr>
              <p:cNvSpPr txBox="1"/>
              <p:nvPr/>
            </p:nvSpPr>
            <p:spPr>
              <a:xfrm>
                <a:off x="5329551" y="4120218"/>
                <a:ext cx="31437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𝑜𝑙𝑑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𝑡𝑜𝑘𝑒𝑛𝑠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𝑠𝑦𝑠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𝑝𝑟𝑜𝑚𝑝𝑡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                       {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𝑎𝑙𝑟𝑒𝑎𝑑𝑦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𝑠𝑎𝑚𝑝𝑙𝑒𝑑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𝑡𝑜𝑘𝑒𝑛𝑠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2730D5-2F42-08AC-9380-8E3C6CE68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551" y="4120218"/>
                <a:ext cx="3143795" cy="523220"/>
              </a:xfrm>
              <a:prstGeom prst="rect">
                <a:avLst/>
              </a:prstGeom>
              <a:blipFill>
                <a:blip r:embed="rId3"/>
                <a:stretch>
                  <a:fillRect r="-923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586BFA6-BECA-C159-41A3-6CB8E8A9D5F1}"/>
              </a:ext>
            </a:extLst>
          </p:cNvPr>
          <p:cNvSpPr txBox="1"/>
          <p:nvPr/>
        </p:nvSpPr>
        <p:spPr>
          <a:xfrm>
            <a:off x="165463" y="4835723"/>
            <a:ext cx="1933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Generated with Claude Opus 4</a:t>
            </a:r>
          </a:p>
        </p:txBody>
      </p:sp>
      <p:pic>
        <p:nvPicPr>
          <p:cNvPr id="10" name="Picture 9" descr="A graph of different sizes and colors&#10;&#10;AI-generated content may be incorrect.">
            <a:extLst>
              <a:ext uri="{FF2B5EF4-FFF2-40B4-BE49-F238E27FC236}">
                <a16:creationId xmlns:a16="http://schemas.microsoft.com/office/drawing/2014/main" id="{8F2841B9-EB12-DF94-9B46-0F6455841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234" y="1242681"/>
            <a:ext cx="7110641" cy="2884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EFB96-C8CF-A13F-1766-F1FF6BE3A7D5}"/>
              </a:ext>
            </a:extLst>
          </p:cNvPr>
          <p:cNvSpPr txBox="1"/>
          <p:nvPr/>
        </p:nvSpPr>
        <p:spPr>
          <a:xfrm>
            <a:off x="3391366" y="893146"/>
            <a:ext cx="2592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‘We are talking about animals”</a:t>
            </a:r>
          </a:p>
        </p:txBody>
      </p:sp>
    </p:spTree>
    <p:extLst>
      <p:ext uri="{BB962C8B-B14F-4D97-AF65-F5344CB8AC3E}">
        <p14:creationId xmlns:p14="http://schemas.microsoft.com/office/powerpoint/2010/main" val="485450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31937-4730-F4B1-CCE3-72BE06E04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Likewise for RAG</a:t>
            </a:r>
          </a:p>
        </p:txBody>
      </p:sp>
      <p:pic>
        <p:nvPicPr>
          <p:cNvPr id="1026" name="Picture 2" descr="retrieval augmented generation">
            <a:extLst>
              <a:ext uri="{FF2B5EF4-FFF2-40B4-BE49-F238E27FC236}">
                <a16:creationId xmlns:a16="http://schemas.microsoft.com/office/drawing/2014/main" id="{E0778A8E-AD79-5B9C-3141-7ADE61E66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11" y="1148393"/>
            <a:ext cx="7368699" cy="295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713D36-D14F-D31F-460C-B09ADEA1E935}"/>
              </a:ext>
            </a:extLst>
          </p:cNvPr>
          <p:cNvSpPr txBox="1"/>
          <p:nvPr/>
        </p:nvSpPr>
        <p:spPr>
          <a:xfrm>
            <a:off x="142194" y="4512633"/>
            <a:ext cx="88441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https://transformer-</a:t>
            </a:r>
            <a:r>
              <a:rPr lang="en-US" sz="1100" i="1" dirty="0" err="1"/>
              <a:t>circuits.pub</a:t>
            </a:r>
            <a:r>
              <a:rPr lang="en-US" sz="1100" i="1" dirty="0"/>
              <a:t>/2022/in-context-learning-and-induction-heads/</a:t>
            </a:r>
            <a:r>
              <a:rPr lang="en-US" sz="1100" i="1" dirty="0" err="1"/>
              <a:t>index.html#copying-literal-text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146079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27F0C-57D9-D6C6-4F25-79075414C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450821"/>
            <a:ext cx="8452247" cy="518489"/>
          </a:xfrm>
        </p:spPr>
        <p:txBody>
          <a:bodyPr/>
          <a:lstStyle/>
          <a:p>
            <a:pPr algn="ctr"/>
            <a:r>
              <a:rPr lang="en-US" sz="2400" dirty="0"/>
              <a:t>Instruction tuning: reinforcement learning from human feedback (RLHF)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5D0F32F6-52AD-C01F-F3C7-C39EC3B1C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28" y="1028304"/>
            <a:ext cx="7251065" cy="399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53C03-283F-DC88-7529-BE72C6A3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76" y="588476"/>
            <a:ext cx="8452247" cy="518489"/>
          </a:xfrm>
        </p:spPr>
        <p:txBody>
          <a:bodyPr/>
          <a:lstStyle/>
          <a:p>
            <a:pPr algn="ctr"/>
            <a:r>
              <a:rPr lang="en-US" sz="2400" dirty="0"/>
              <a:t>Post training: reinforcement learning with verifiable rewards (RLVR)</a:t>
            </a:r>
          </a:p>
        </p:txBody>
      </p:sp>
      <p:pic>
        <p:nvPicPr>
          <p:cNvPr id="5" name="Picture 4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0C6E43C8-A857-82AA-B63B-B1853549D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674" y="1638858"/>
            <a:ext cx="6266652" cy="263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5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776E9-9783-07C0-1B53-1AE42D2FC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839E-A1E4-311F-0FF8-75553727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76" y="588476"/>
            <a:ext cx="8452247" cy="518489"/>
          </a:xfrm>
        </p:spPr>
        <p:txBody>
          <a:bodyPr/>
          <a:lstStyle/>
          <a:p>
            <a:pPr algn="ctr"/>
            <a:r>
              <a:rPr lang="en-US" sz="2400" dirty="0"/>
              <a:t>Post training: reinforcement learning with verifiable rewards (RLVR)</a:t>
            </a:r>
          </a:p>
        </p:txBody>
      </p:sp>
      <p:pic>
        <p:nvPicPr>
          <p:cNvPr id="4" name="Picture 3" descr="A close-up of a document&#10;&#10;AI-generated content may be incorrect.">
            <a:extLst>
              <a:ext uri="{FF2B5EF4-FFF2-40B4-BE49-F238E27FC236}">
                <a16:creationId xmlns:a16="http://schemas.microsoft.com/office/drawing/2014/main" id="{0E7BCC5D-819D-639A-1500-C9C9F1E13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617" y="1332438"/>
            <a:ext cx="4489747" cy="1713447"/>
          </a:xfrm>
          <a:prstGeom prst="rect">
            <a:avLst/>
          </a:prstGeom>
        </p:spPr>
      </p:pic>
      <p:pic>
        <p:nvPicPr>
          <p:cNvPr id="7" name="Picture 6" descr="A diagram of a reward and a tool&#10;&#10;AI-generated content may be incorrect.">
            <a:extLst>
              <a:ext uri="{FF2B5EF4-FFF2-40B4-BE49-F238E27FC236}">
                <a16:creationId xmlns:a16="http://schemas.microsoft.com/office/drawing/2014/main" id="{CE18A8C7-BC92-4DA8-9A95-D7A98226D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" y="2954338"/>
            <a:ext cx="76073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00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B2CF-B02C-A962-DC74-4EE2BA11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the training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9D820-57E2-3C03-3859-EF26E52E9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138" y="1337186"/>
            <a:ext cx="8452247" cy="3264161"/>
          </a:xfrm>
        </p:spPr>
        <p:txBody>
          <a:bodyPr/>
          <a:lstStyle/>
          <a:p>
            <a:r>
              <a:rPr lang="en-US" sz="2400" b="1" dirty="0"/>
              <a:t>Pre-training: </a:t>
            </a:r>
            <a:r>
              <a:rPr lang="en-US" sz="2400" dirty="0"/>
              <a:t>raw next token prediction;</a:t>
            </a:r>
          </a:p>
          <a:p>
            <a:endParaRPr lang="en-US" sz="2400" dirty="0"/>
          </a:p>
          <a:p>
            <a:r>
              <a:rPr lang="en-US" sz="2400" b="1" dirty="0"/>
              <a:t>Instruction tuning (RLHF): </a:t>
            </a:r>
            <a:r>
              <a:rPr lang="en-US" sz="2400" dirty="0"/>
              <a:t>alignment with human preferences;</a:t>
            </a:r>
          </a:p>
          <a:p>
            <a:endParaRPr lang="en-US" sz="2400" dirty="0"/>
          </a:p>
          <a:p>
            <a:r>
              <a:rPr lang="en-US" sz="2400" b="1" dirty="0"/>
              <a:t>Post-training: </a:t>
            </a:r>
            <a:r>
              <a:rPr lang="en-US" sz="2400" dirty="0"/>
              <a:t>extension to specific thinking/agentic behaviors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4866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7CCB-4EA5-B8C4-5579-C029E0C4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of Experts</a:t>
            </a:r>
          </a:p>
        </p:txBody>
      </p:sp>
      <p:pic>
        <p:nvPicPr>
          <p:cNvPr id="2050" name="Picture 2" descr="Switch Layer">
            <a:extLst>
              <a:ext uri="{FF2B5EF4-FFF2-40B4-BE49-F238E27FC236}">
                <a16:creationId xmlns:a16="http://schemas.microsoft.com/office/drawing/2014/main" id="{D1BB3A53-ECCA-F048-C2B8-120A53894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2" t="7062" r="7046" b="32314"/>
          <a:stretch>
            <a:fillRect/>
          </a:stretch>
        </p:blipFill>
        <p:spPr bwMode="auto">
          <a:xfrm>
            <a:off x="190658" y="930166"/>
            <a:ext cx="6843252" cy="364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691616-65DD-EF8C-7803-79E2E334025C}"/>
              </a:ext>
            </a:extLst>
          </p:cNvPr>
          <p:cNvSpPr txBox="1"/>
          <p:nvPr/>
        </p:nvSpPr>
        <p:spPr>
          <a:xfrm>
            <a:off x="2286000" y="471576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https://huggingface.co/blog/moe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B031D-50D4-1C4C-62F8-ACCE571FDB96}"/>
              </a:ext>
            </a:extLst>
          </p:cNvPr>
          <p:cNvSpPr txBox="1"/>
          <p:nvPr/>
        </p:nvSpPr>
        <p:spPr>
          <a:xfrm>
            <a:off x="7033910" y="956145"/>
            <a:ext cx="19323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points: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Have </a:t>
            </a:r>
            <a:r>
              <a:rPr lang="en-GB" b="1" dirty="0"/>
              <a:t>faster inference</a:t>
            </a:r>
            <a:r>
              <a:rPr lang="en-GB" dirty="0"/>
              <a:t> compared to a model with the same number of parameters;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Require </a:t>
            </a:r>
            <a:r>
              <a:rPr lang="en-GB" b="1" dirty="0"/>
              <a:t>high VRAM</a:t>
            </a:r>
            <a:r>
              <a:rPr lang="en-GB" dirty="0"/>
              <a:t> as all experts are loaded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Face many </a:t>
            </a:r>
            <a:r>
              <a:rPr lang="en-GB" b="1" dirty="0"/>
              <a:t>challenges in fine-tuning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533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4BBC-AF52-AC29-C7A7-A5B67C1D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models vs. standard models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660440-573A-7F31-2F4E-226FC06EF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4" y="1114692"/>
            <a:ext cx="4079212" cy="3514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BA56A7-4D75-ADA2-0133-542C52C30EA4}"/>
              </a:ext>
            </a:extLst>
          </p:cNvPr>
          <p:cNvSpPr txBox="1"/>
          <p:nvPr/>
        </p:nvSpPr>
        <p:spPr>
          <a:xfrm>
            <a:off x="5344580" y="1115793"/>
            <a:ext cx="313508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Reasoning models produce </a:t>
            </a:r>
            <a:r>
              <a:rPr lang="en-GB" sz="1200" b="1" dirty="0"/>
              <a:t>intermediate “chain-of-thought” traces</a:t>
            </a:r>
            <a:r>
              <a:rPr lang="en-GB" sz="1200" dirty="0"/>
              <a:t>; regular models output only final answers.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Thinking models are trained on or fine‑tuned with step‑by‑step reasoning examples; regular models are trained on direct input–output pairs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Reasoning models perform better on </a:t>
            </a:r>
            <a:r>
              <a:rPr lang="en-GB" sz="1200" b="1" dirty="0"/>
              <a:t>multi-step tasks , such as</a:t>
            </a:r>
            <a:r>
              <a:rPr lang="en-GB" sz="1200" dirty="0"/>
              <a:t> logic, math, programming, and planning; regular models struggle or approximate.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They often require </a:t>
            </a:r>
            <a:r>
              <a:rPr lang="en-GB" sz="1200" b="1" dirty="0"/>
              <a:t>more compute and generate longer outputs</a:t>
            </a:r>
            <a:r>
              <a:rPr lang="en-GB" sz="1200" dirty="0"/>
              <a:t>, due to reasoning steps; regular models are faster and leaner.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311C9-B7E6-02AB-8399-EEC44F5E7150}"/>
              </a:ext>
            </a:extLst>
          </p:cNvPr>
          <p:cNvSpPr txBox="1"/>
          <p:nvPr/>
        </p:nvSpPr>
        <p:spPr>
          <a:xfrm>
            <a:off x="1914085" y="4864618"/>
            <a:ext cx="5658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Nice resource: </a:t>
            </a:r>
            <a:r>
              <a:rPr lang="en-US" sz="1100" i="1" dirty="0">
                <a:hlinkClick r:id="rId3"/>
              </a:rPr>
              <a:t>https://magazine.sebastianraschka.com/p/understanding-reasoning-llms</a:t>
            </a:r>
            <a:r>
              <a:rPr lang="en-US" sz="11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426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F5B7C-F2AC-F9ED-4DFC-4D1663084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token </a:t>
            </a:r>
            <a:r>
              <a:rPr lang="en-US" dirty="0" err="1"/>
              <a:t>predicton</a:t>
            </a:r>
            <a:endParaRPr lang="en-US" dirty="0"/>
          </a:p>
        </p:txBody>
      </p:sp>
      <p:pic>
        <p:nvPicPr>
          <p:cNvPr id="5" name="Picture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9E0C13D6-4A4B-1FB0-A0BC-488376F6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393" y="945645"/>
            <a:ext cx="5483735" cy="39240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FEB596-219E-A103-A8E1-2584F18B65E6}"/>
              </a:ext>
            </a:extLst>
          </p:cNvPr>
          <p:cNvSpPr txBox="1"/>
          <p:nvPr/>
        </p:nvSpPr>
        <p:spPr>
          <a:xfrm>
            <a:off x="165463" y="4835723"/>
            <a:ext cx="1933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Generated with Claude Opus 4</a:t>
            </a:r>
          </a:p>
        </p:txBody>
      </p:sp>
      <p:pic>
        <p:nvPicPr>
          <p:cNvPr id="8194" name="Picture 2" descr="Pusheen : About">
            <a:extLst>
              <a:ext uri="{FF2B5EF4-FFF2-40B4-BE49-F238E27FC236}">
                <a16:creationId xmlns:a16="http://schemas.microsoft.com/office/drawing/2014/main" id="{E515ABBA-A00D-4F8E-2C2E-CD3F70E5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25" y="2107474"/>
            <a:ext cx="2469968" cy="246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436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130D7-A402-FE87-4A63-D563B13B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models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8B3326-97D1-C493-F75B-43EBF628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12" y="897444"/>
            <a:ext cx="3432776" cy="397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427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E94B8-C799-045C-C99F-47DF6302E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8B00-92AE-3AB1-5FC6-78F095C75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big families</a:t>
            </a:r>
          </a:p>
        </p:txBody>
      </p:sp>
      <p:pic>
        <p:nvPicPr>
          <p:cNvPr id="4098" name="Picture 2" descr="Meta for Developers">
            <a:extLst>
              <a:ext uri="{FF2B5EF4-FFF2-40B4-BE49-F238E27FC236}">
                <a16:creationId xmlns:a16="http://schemas.microsoft.com/office/drawing/2014/main" id="{9786555E-1594-6C11-62D8-33780FB03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48" y="870848"/>
            <a:ext cx="1274717" cy="127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821230F-C4A5-D541-44DE-F57831F16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336" y="1036536"/>
            <a:ext cx="1021400" cy="10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oonshot AI · GitHub">
            <a:extLst>
              <a:ext uri="{FF2B5EF4-FFF2-40B4-BE49-F238E27FC236}">
                <a16:creationId xmlns:a16="http://schemas.microsoft.com/office/drawing/2014/main" id="{386BABEA-5A9D-179D-0329-1B77EC14C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866" y="1931296"/>
            <a:ext cx="759912" cy="75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C1469B-2014-196F-1DAB-44D9E0F37015}"/>
              </a:ext>
            </a:extLst>
          </p:cNvPr>
          <p:cNvSpPr txBox="1"/>
          <p:nvPr/>
        </p:nvSpPr>
        <p:spPr>
          <a:xfrm>
            <a:off x="1273170" y="2909147"/>
            <a:ext cx="304121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“Open”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Llama3 (</a:t>
            </a:r>
            <a:r>
              <a:rPr lang="en-US" sz="1600" dirty="0" err="1"/>
              <a:t>meta.ai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Qwen3 (</a:t>
            </a:r>
            <a:r>
              <a:rPr lang="en-US" sz="1600" dirty="0" err="1"/>
              <a:t>alibaba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GLM 4.5 (</a:t>
            </a:r>
            <a:r>
              <a:rPr lang="en-US" sz="1600" dirty="0" err="1"/>
              <a:t>z.ai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DeepSeek 3.1 (DeepSeek)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Kimi-K2 (</a:t>
            </a:r>
            <a:r>
              <a:rPr lang="en-US" sz="1600" dirty="0" err="1"/>
              <a:t>moonshot.ai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Mistral Small 3.1 (</a:t>
            </a:r>
            <a:r>
              <a:rPr lang="en-US" sz="1600" dirty="0" err="1"/>
              <a:t>Mistral.AI</a:t>
            </a:r>
            <a:r>
              <a:rPr lang="en-US" sz="1600" dirty="0"/>
              <a:t>)</a:t>
            </a:r>
          </a:p>
        </p:txBody>
      </p:sp>
      <p:pic>
        <p:nvPicPr>
          <p:cNvPr id="4106" name="Picture 10" descr="Image">
            <a:extLst>
              <a:ext uri="{FF2B5EF4-FFF2-40B4-BE49-F238E27FC236}">
                <a16:creationId xmlns:a16="http://schemas.microsoft.com/office/drawing/2014/main" id="{4C085BF8-E337-2D5C-F41E-AEF78E8B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412" y="1104698"/>
            <a:ext cx="807016" cy="80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DeepSeek - Desktop App for Mac, Windows (PC) - WebCatalog">
            <a:extLst>
              <a:ext uri="{FF2B5EF4-FFF2-40B4-BE49-F238E27FC236}">
                <a16:creationId xmlns:a16="http://schemas.microsoft.com/office/drawing/2014/main" id="{8CD55753-4A23-B44B-1E7E-42D05B710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44" y="1831691"/>
            <a:ext cx="959123" cy="9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Mistral Logo Free Download SVG, PNG ... · LobeHub">
            <a:extLst>
              <a:ext uri="{FF2B5EF4-FFF2-40B4-BE49-F238E27FC236}">
                <a16:creationId xmlns:a16="http://schemas.microsoft.com/office/drawing/2014/main" id="{BAEA7B0B-09A0-BE8B-0BB0-EFD4CC382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412" y="1866015"/>
            <a:ext cx="940459" cy="94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Gemini changed their logo. : r/GeminiAI">
            <a:extLst>
              <a:ext uri="{FF2B5EF4-FFF2-40B4-BE49-F238E27FC236}">
                <a16:creationId xmlns:a16="http://schemas.microsoft.com/office/drawing/2014/main" id="{1E129C09-4FD1-7281-98C8-835034AA4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8" t="5806" r="6935" b="7172"/>
          <a:stretch>
            <a:fillRect/>
          </a:stretch>
        </p:blipFill>
        <p:spPr bwMode="auto">
          <a:xfrm>
            <a:off x="6848910" y="1002602"/>
            <a:ext cx="940460" cy="93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0F8A7701-530F-0C3C-B442-38A33DA0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777" y="1105095"/>
            <a:ext cx="804335" cy="80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89AC7E-7932-F5AF-78DB-BF2E338E9F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9260" y="2057936"/>
            <a:ext cx="715340" cy="715340"/>
          </a:xfrm>
          <a:prstGeom prst="rect">
            <a:avLst/>
          </a:prstGeom>
        </p:spPr>
      </p:pic>
      <p:pic>
        <p:nvPicPr>
          <p:cNvPr id="4122" name="Picture 26" descr="Who owns “Grok”? Even Grok doesn't know. - AEON Law">
            <a:extLst>
              <a:ext uri="{FF2B5EF4-FFF2-40B4-BE49-F238E27FC236}">
                <a16:creationId xmlns:a16="http://schemas.microsoft.com/office/drawing/2014/main" id="{3EB9660D-AC45-2A49-1722-17448F46D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27269" r="55333" b="29177"/>
          <a:stretch>
            <a:fillRect/>
          </a:stretch>
        </p:blipFill>
        <p:spPr bwMode="auto">
          <a:xfrm>
            <a:off x="6848910" y="1952875"/>
            <a:ext cx="938587" cy="87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A9F77D-2BE4-3ED0-6D80-D9E5DD2ED3FE}"/>
              </a:ext>
            </a:extLst>
          </p:cNvPr>
          <p:cNvSpPr txBox="1"/>
          <p:nvPr/>
        </p:nvSpPr>
        <p:spPr>
          <a:xfrm>
            <a:off x="5364368" y="3155368"/>
            <a:ext cx="29690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Commercial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GPT5 (OpenAI)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Gemini (Google DeepMind)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Claude </a:t>
            </a:r>
            <a:r>
              <a:rPr lang="en-US" sz="1600" dirty="0"/>
              <a:t>4 (</a:t>
            </a:r>
            <a:r>
              <a:rPr lang="en-US" sz="1600" dirty="0" err="1"/>
              <a:t>anthropicAI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Grok 4 (</a:t>
            </a:r>
            <a:r>
              <a:rPr lang="en-US" sz="1600" dirty="0" err="1"/>
              <a:t>xAI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4909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A609-31F9-0BEC-2298-6CB62B6D6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239008"/>
            <a:ext cx="8452247" cy="518489"/>
          </a:xfrm>
        </p:spPr>
        <p:txBody>
          <a:bodyPr/>
          <a:lstStyle/>
          <a:p>
            <a:r>
              <a:rPr lang="en-US" dirty="0"/>
              <a:t>Where to find open models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3E2495-5FC4-DD9A-EBAA-816988BF7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660" y="893968"/>
            <a:ext cx="6914680" cy="39495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C84953-4C4F-F96F-2C87-A0EB561088E8}"/>
              </a:ext>
            </a:extLst>
          </p:cNvPr>
          <p:cNvSpPr txBox="1"/>
          <p:nvPr/>
        </p:nvSpPr>
        <p:spPr>
          <a:xfrm>
            <a:off x="2278261" y="48696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https://huggingface.co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85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258C-4540-AF6D-EC2E-04426BB4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open models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E1B850-D0B6-7C9F-CB8C-22A92D53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04" y="981717"/>
            <a:ext cx="5732908" cy="3952777"/>
          </a:xfrm>
          <a:prstGeom prst="rect">
            <a:avLst/>
          </a:prstGeom>
        </p:spPr>
      </p:pic>
      <p:pic>
        <p:nvPicPr>
          <p:cNvPr id="6146" name="Picture 2" descr="Ollama with Sugoi LLM 14B/32B">
            <a:extLst>
              <a:ext uri="{FF2B5EF4-FFF2-40B4-BE49-F238E27FC236}">
                <a16:creationId xmlns:a16="http://schemas.microsoft.com/office/drawing/2014/main" id="{AF1DA40E-38DF-DC87-5F09-36B27EE9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12" y="2429692"/>
            <a:ext cx="225287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B4FDC2-9A16-CF4D-B9A4-C5841A2341ED}"/>
              </a:ext>
            </a:extLst>
          </p:cNvPr>
          <p:cNvSpPr txBox="1"/>
          <p:nvPr/>
        </p:nvSpPr>
        <p:spPr>
          <a:xfrm>
            <a:off x="6259594" y="3508067"/>
            <a:ext cx="2164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https://ollama.com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0019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28836-2E45-B223-1773-D56F546F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calculator</a:t>
            </a:r>
          </a:p>
        </p:txBody>
      </p:sp>
      <p:pic>
        <p:nvPicPr>
          <p:cNvPr id="5" name="Picture 4" descr="Screens screenshot of a device&#10;&#10;AI-generated content may be incorrect.">
            <a:extLst>
              <a:ext uri="{FF2B5EF4-FFF2-40B4-BE49-F238E27FC236}">
                <a16:creationId xmlns:a16="http://schemas.microsoft.com/office/drawing/2014/main" id="{1AE87F35-62C7-057E-D1DB-7FD41D67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27" y="949233"/>
            <a:ext cx="3322502" cy="4145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E261B3-3A37-12FD-714C-E6AC6B1D32C6}"/>
              </a:ext>
            </a:extLst>
          </p:cNvPr>
          <p:cNvSpPr txBox="1"/>
          <p:nvPr/>
        </p:nvSpPr>
        <p:spPr>
          <a:xfrm>
            <a:off x="4959531" y="2417861"/>
            <a:ext cx="3931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https://research.aimultiple.com/self-hosted-llm/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7189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2348-2AAD-CAF2-33EB-2E83411A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96682-743C-6CFF-AF6A-6F7570DE4B94}"/>
              </a:ext>
            </a:extLst>
          </p:cNvPr>
          <p:cNvSpPr txBox="1"/>
          <p:nvPr/>
        </p:nvSpPr>
        <p:spPr>
          <a:xfrm>
            <a:off x="2684729" y="4503193"/>
            <a:ext cx="3759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https://newsletter.maartengrootendorst.com/p/a-visual-guide-to-quantization</a:t>
            </a:r>
            <a:r>
              <a:rPr lang="en-US" dirty="0"/>
              <a:t>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87D62DE-03CC-23D7-8075-A6BDEE9D9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843" y="1164136"/>
            <a:ext cx="6030834" cy="296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83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7274-3379-A938-8A17-FDBD9822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libraries for open models</a:t>
            </a:r>
          </a:p>
        </p:txBody>
      </p:sp>
      <p:pic>
        <p:nvPicPr>
          <p:cNvPr id="7170" name="Picture 2" descr="GitHub - vllm-project/vllm: A high-throughput and memory-efficient  inference and serving engine for LLMs">
            <a:extLst>
              <a:ext uri="{FF2B5EF4-FFF2-40B4-BE49-F238E27FC236}">
                <a16:creationId xmlns:a16="http://schemas.microsoft.com/office/drawing/2014/main" id="{8DCF7AB3-5369-B911-E6BC-0169DA116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46" y="1226134"/>
            <a:ext cx="3181135" cy="91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lama.cpp on Fedora 40 with cuda support – [Vratislav].[Hut][Sky].[Net]">
            <a:extLst>
              <a:ext uri="{FF2B5EF4-FFF2-40B4-BE49-F238E27FC236}">
                <a16:creationId xmlns:a16="http://schemas.microsoft.com/office/drawing/2014/main" id="{35FE6232-E774-AFCA-65F7-492ECDC86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412" y="2214699"/>
            <a:ext cx="2612467" cy="113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itHub - sgl-project/sglang: SGLang is a fast serving framework for large  language models and vision language models.">
            <a:extLst>
              <a:ext uri="{FF2B5EF4-FFF2-40B4-BE49-F238E27FC236}">
                <a16:creationId xmlns:a16="http://schemas.microsoft.com/office/drawing/2014/main" id="{249F8C03-8D04-C716-2EDE-B2E149265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94" y="3546973"/>
            <a:ext cx="2996038" cy="91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23A4A-CA5D-4A37-D8DD-C9546A2CFC63}"/>
              </a:ext>
            </a:extLst>
          </p:cNvPr>
          <p:cNvSpPr txBox="1"/>
          <p:nvPr/>
        </p:nvSpPr>
        <p:spPr>
          <a:xfrm>
            <a:off x="5006421" y="1621081"/>
            <a:ext cx="3181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vllm</a:t>
            </a:r>
            <a:r>
              <a:rPr lang="en-US" dirty="0"/>
              <a:t>-project/</a:t>
            </a:r>
            <a:r>
              <a:rPr lang="en-US" dirty="0" err="1"/>
              <a:t>vllm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93FC3-AB18-288A-3ACC-9AF43AE9A4E4}"/>
              </a:ext>
            </a:extLst>
          </p:cNvPr>
          <p:cNvSpPr txBox="1"/>
          <p:nvPr/>
        </p:nvSpPr>
        <p:spPr>
          <a:xfrm>
            <a:off x="5103222" y="2628432"/>
            <a:ext cx="3187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ggml</a:t>
            </a:r>
            <a:r>
              <a:rPr lang="en-US" dirty="0"/>
              <a:t>-org/</a:t>
            </a:r>
            <a:r>
              <a:rPr lang="en-US" dirty="0" err="1"/>
              <a:t>llama.cpp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1CEE6-507D-ACB5-A241-B04AB7C5CEC4}"/>
              </a:ext>
            </a:extLst>
          </p:cNvPr>
          <p:cNvSpPr txBox="1"/>
          <p:nvPr/>
        </p:nvSpPr>
        <p:spPr>
          <a:xfrm>
            <a:off x="4983479" y="3848991"/>
            <a:ext cx="34268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sgl</a:t>
            </a:r>
            <a:r>
              <a:rPr lang="en-US" dirty="0"/>
              <a:t>-project/</a:t>
            </a:r>
            <a:r>
              <a:rPr lang="en-US" dirty="0" err="1"/>
              <a:t>sglang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557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CABD-624A-B6EA-4741-1F71F1ABE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closed models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782E53-FDEA-2E49-B703-48C8D9346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01" y="1378272"/>
            <a:ext cx="6370598" cy="3439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AF4DAA-3ABF-F49F-940C-5C142C286C1A}"/>
              </a:ext>
            </a:extLst>
          </p:cNvPr>
          <p:cNvSpPr txBox="1"/>
          <p:nvPr/>
        </p:nvSpPr>
        <p:spPr>
          <a:xfrm>
            <a:off x="2278261" y="474742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https://openrouter.ai</a:t>
            </a:r>
            <a:endParaRPr lang="en-US" dirty="0"/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8F1A0CD-56C2-31C6-1B1F-6CDC85B6A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8" y="1078700"/>
            <a:ext cx="2347323" cy="54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90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073AC-EA19-D213-EB5E-D3F540BFA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Pre-training: a simple loss function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94C048B-A26A-332C-97E5-2E1AE28D5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540" b="19577"/>
          <a:stretch>
            <a:fillRect/>
          </a:stretch>
        </p:blipFill>
        <p:spPr>
          <a:xfrm>
            <a:off x="831951" y="1109981"/>
            <a:ext cx="7480097" cy="3594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2A11C6-0984-E456-439C-D4323B99FB00}"/>
              </a:ext>
            </a:extLst>
          </p:cNvPr>
          <p:cNvSpPr txBox="1"/>
          <p:nvPr/>
        </p:nvSpPr>
        <p:spPr>
          <a:xfrm>
            <a:off x="165463" y="4835723"/>
            <a:ext cx="1933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Generated with Claude Opus 4</a:t>
            </a:r>
          </a:p>
        </p:txBody>
      </p:sp>
    </p:spTree>
    <p:extLst>
      <p:ext uri="{BB962C8B-B14F-4D97-AF65-F5344CB8AC3E}">
        <p14:creationId xmlns:p14="http://schemas.microsoft.com/office/powerpoint/2010/main" val="20163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A538-C43F-6EBB-EF1E-C63DF4FB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Scrape the whole internet and train on it</a:t>
            </a:r>
          </a:p>
        </p:txBody>
      </p:sp>
      <p:pic>
        <p:nvPicPr>
          <p:cNvPr id="5" name="Picture 4" descr="A yellow emoji drinking wine&#10;&#10;AI-generated content may be incorrect.">
            <a:extLst>
              <a:ext uri="{FF2B5EF4-FFF2-40B4-BE49-F238E27FC236}">
                <a16:creationId xmlns:a16="http://schemas.microsoft.com/office/drawing/2014/main" id="{B14E2515-9628-C8D9-18D8-F25F75ECBC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67"/>
          <a:stretch>
            <a:fillRect/>
          </a:stretch>
        </p:blipFill>
        <p:spPr>
          <a:xfrm>
            <a:off x="1637211" y="879562"/>
            <a:ext cx="5869577" cy="2878374"/>
          </a:xfrm>
          <a:prstGeom prst="rect">
            <a:avLst/>
          </a:prstGeom>
        </p:spPr>
      </p:pic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074750F-C420-5693-19BE-A13F71146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965" y="3932255"/>
            <a:ext cx="5712823" cy="10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0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0E7AE-3EA5-EADF-2A7F-278CF411F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C5BF-ACF6-2BDE-E462-28188C5F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Scrape the whole internet and train on it</a:t>
            </a:r>
          </a:p>
        </p:txBody>
      </p:sp>
      <p:pic>
        <p:nvPicPr>
          <p:cNvPr id="5" name="Picture 4" descr="A yellow emoji drinking wine&#10;&#10;AI-generated content may be incorrect.">
            <a:extLst>
              <a:ext uri="{FF2B5EF4-FFF2-40B4-BE49-F238E27FC236}">
                <a16:creationId xmlns:a16="http://schemas.microsoft.com/office/drawing/2014/main" id="{357DF81A-AAC8-DEDB-61CA-27D38190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67"/>
          <a:stretch>
            <a:fillRect/>
          </a:stretch>
        </p:blipFill>
        <p:spPr>
          <a:xfrm>
            <a:off x="1637211" y="879562"/>
            <a:ext cx="5869577" cy="2878374"/>
          </a:xfrm>
          <a:prstGeom prst="rect">
            <a:avLst/>
          </a:prstGeom>
        </p:spPr>
      </p:pic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7409F8C-3A12-40FA-6D2D-C55BEFBB4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965" y="3932255"/>
            <a:ext cx="5712823" cy="1025563"/>
          </a:xfrm>
          <a:prstGeom prst="rect">
            <a:avLst/>
          </a:prstGeom>
        </p:spPr>
      </p:pic>
      <p:pic>
        <p:nvPicPr>
          <p:cNvPr id="3076" name="Picture 4" descr="Wikipedia logo and symbol, meaning, history, PNG, brand">
            <a:extLst>
              <a:ext uri="{FF2B5EF4-FFF2-40B4-BE49-F238E27FC236}">
                <a16:creationId xmlns:a16="http://schemas.microsoft.com/office/drawing/2014/main" id="{5EB923CF-2E24-E07C-CFE8-75CC36825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0" r="30000" b="28854"/>
          <a:stretch>
            <a:fillRect/>
          </a:stretch>
        </p:blipFill>
        <p:spPr bwMode="auto">
          <a:xfrm>
            <a:off x="338138" y="742043"/>
            <a:ext cx="3484925" cy="343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75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C1C8E-4C9F-3602-EC21-EEC83877C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A2479-90D9-BC91-00E1-07C58F44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Scrape the whole internet and train on it</a:t>
            </a:r>
          </a:p>
        </p:txBody>
      </p:sp>
      <p:pic>
        <p:nvPicPr>
          <p:cNvPr id="5" name="Picture 4" descr="A yellow emoji drinking wine&#10;&#10;AI-generated content may be incorrect.">
            <a:extLst>
              <a:ext uri="{FF2B5EF4-FFF2-40B4-BE49-F238E27FC236}">
                <a16:creationId xmlns:a16="http://schemas.microsoft.com/office/drawing/2014/main" id="{97E4AC2C-3F78-7E23-25BA-F70B87A6B1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67"/>
          <a:stretch>
            <a:fillRect/>
          </a:stretch>
        </p:blipFill>
        <p:spPr>
          <a:xfrm>
            <a:off x="1637211" y="879562"/>
            <a:ext cx="5869577" cy="2878374"/>
          </a:xfrm>
          <a:prstGeom prst="rect">
            <a:avLst/>
          </a:prstGeom>
        </p:spPr>
      </p:pic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443500D-758A-2200-12CB-D544BE39B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965" y="3932255"/>
            <a:ext cx="5712823" cy="1025563"/>
          </a:xfrm>
          <a:prstGeom prst="rect">
            <a:avLst/>
          </a:prstGeom>
        </p:spPr>
      </p:pic>
      <p:pic>
        <p:nvPicPr>
          <p:cNvPr id="3076" name="Picture 4" descr="Wikipedia logo and symbol, meaning, history, PNG, brand">
            <a:extLst>
              <a:ext uri="{FF2B5EF4-FFF2-40B4-BE49-F238E27FC236}">
                <a16:creationId xmlns:a16="http://schemas.microsoft.com/office/drawing/2014/main" id="{9B28D63A-4BB7-A350-DFAD-E6D928607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0" r="30000" b="28854"/>
          <a:stretch>
            <a:fillRect/>
          </a:stretch>
        </p:blipFill>
        <p:spPr bwMode="auto">
          <a:xfrm>
            <a:off x="338138" y="742043"/>
            <a:ext cx="3484925" cy="343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F1B540F-D657-5E2A-9F16-9BD12364F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79" y="2090057"/>
            <a:ext cx="3549326" cy="149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642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D55BB-4F5C-3E8E-078C-9CF6A8631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F4A60-7829-979A-393A-5617EBE0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Scrape the whole internet and train on it</a:t>
            </a:r>
          </a:p>
        </p:txBody>
      </p:sp>
      <p:pic>
        <p:nvPicPr>
          <p:cNvPr id="5" name="Picture 4" descr="A yellow emoji drinking wine&#10;&#10;AI-generated content may be incorrect.">
            <a:extLst>
              <a:ext uri="{FF2B5EF4-FFF2-40B4-BE49-F238E27FC236}">
                <a16:creationId xmlns:a16="http://schemas.microsoft.com/office/drawing/2014/main" id="{2145B391-75FF-B9D9-8B94-83BCDC562E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67"/>
          <a:stretch>
            <a:fillRect/>
          </a:stretch>
        </p:blipFill>
        <p:spPr>
          <a:xfrm>
            <a:off x="1637211" y="879562"/>
            <a:ext cx="5869577" cy="2878374"/>
          </a:xfrm>
          <a:prstGeom prst="rect">
            <a:avLst/>
          </a:prstGeom>
        </p:spPr>
      </p:pic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F946195-6FE0-4D56-16D5-6865EACD5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965" y="3932255"/>
            <a:ext cx="5712823" cy="1025563"/>
          </a:xfrm>
          <a:prstGeom prst="rect">
            <a:avLst/>
          </a:prstGeom>
        </p:spPr>
      </p:pic>
      <p:pic>
        <p:nvPicPr>
          <p:cNvPr id="3076" name="Picture 4" descr="Wikipedia logo and symbol, meaning, history, PNG, brand">
            <a:extLst>
              <a:ext uri="{FF2B5EF4-FFF2-40B4-BE49-F238E27FC236}">
                <a16:creationId xmlns:a16="http://schemas.microsoft.com/office/drawing/2014/main" id="{9B73B967-2748-CD16-B93D-5E6351BE9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0" r="30000" b="28854"/>
          <a:stretch>
            <a:fillRect/>
          </a:stretch>
        </p:blipFill>
        <p:spPr bwMode="auto">
          <a:xfrm>
            <a:off x="338138" y="742043"/>
            <a:ext cx="3484925" cy="343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456E6BB2-FBA5-544F-9683-16C230100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79" y="2090057"/>
            <a:ext cx="3549326" cy="149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ylo Ren MORE Meme Generator - Imgflip">
            <a:extLst>
              <a:ext uri="{FF2B5EF4-FFF2-40B4-BE49-F238E27FC236}">
                <a16:creationId xmlns:a16="http://schemas.microsoft.com/office/drawing/2014/main" id="{CBDD8E3E-B939-EB7F-AEA0-1CC7867FA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802" y="1026790"/>
            <a:ext cx="3237148" cy="323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514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061A6-91E5-5DF0-4B86-D3D2A561F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“just a simulator”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AEBDC4-3871-DE87-843B-894411F1F614}"/>
                  </a:ext>
                </a:extLst>
              </p:cNvPr>
              <p:cNvSpPr txBox="1"/>
              <p:nvPr/>
            </p:nvSpPr>
            <p:spPr>
              <a:xfrm>
                <a:off x="2519277" y="4058123"/>
                <a:ext cx="43688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𝑡𝑜𝑘𝑒𝑛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𝑜𝑙𝑑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𝑡𝑜𝑘𝑒𝑛𝑠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AEBDC4-3871-DE87-843B-894411F1F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277" y="4058123"/>
                <a:ext cx="4368888" cy="430887"/>
              </a:xfrm>
              <a:prstGeom prst="rect">
                <a:avLst/>
              </a:prstGeom>
              <a:blipFill>
                <a:blip r:embed="rId2"/>
                <a:stretch>
                  <a:fillRect l="-1159" t="-5714" r="-2319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9361B18-C424-BB06-058B-AAFDE4D9F5F7}"/>
              </a:ext>
            </a:extLst>
          </p:cNvPr>
          <p:cNvSpPr txBox="1"/>
          <p:nvPr/>
        </p:nvSpPr>
        <p:spPr>
          <a:xfrm>
            <a:off x="233278" y="471576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https://</a:t>
            </a:r>
            <a:r>
              <a:rPr lang="en-US" i="1" dirty="0" err="1"/>
              <a:t>www.lesswrong.com</a:t>
            </a:r>
            <a:r>
              <a:rPr lang="en-US" i="1" dirty="0"/>
              <a:t>/posts/</a:t>
            </a:r>
            <a:r>
              <a:rPr lang="en-US" i="1" dirty="0" err="1"/>
              <a:t>vJFdjigzmcXMhNTsx</a:t>
            </a:r>
            <a:r>
              <a:rPr lang="en-US" i="1" dirty="0"/>
              <a:t>/</a:t>
            </a:r>
          </a:p>
        </p:txBody>
      </p:sp>
      <p:pic>
        <p:nvPicPr>
          <p:cNvPr id="8" name="Picture 7" descr="A drawing of a person standing in a tunnel&#10;&#10;AI-generated content may be incorrect.">
            <a:extLst>
              <a:ext uri="{FF2B5EF4-FFF2-40B4-BE49-F238E27FC236}">
                <a16:creationId xmlns:a16="http://schemas.microsoft.com/office/drawing/2014/main" id="{A0DA39C1-D1B1-1F11-152F-D1AEC53D3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13" y="1019090"/>
            <a:ext cx="5569015" cy="29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99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0BD6-FD01-CC02-824B-7C8D5230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hallucinations</a:t>
            </a:r>
          </a:p>
        </p:txBody>
      </p:sp>
      <p:pic>
        <p:nvPicPr>
          <p:cNvPr id="2050" name="Picture 2" descr="No, I mean I'm...seeing someone&quot; : r/TheLeftovers">
            <a:extLst>
              <a:ext uri="{FF2B5EF4-FFF2-40B4-BE49-F238E27FC236}">
                <a16:creationId xmlns:a16="http://schemas.microsoft.com/office/drawing/2014/main" id="{5C261F25-C05F-B555-A412-2A3666731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759" y="1062445"/>
            <a:ext cx="4698482" cy="320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69692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EMBL template">
      <a:dk1>
        <a:srgbClr val="000000"/>
      </a:dk1>
      <a:lt1>
        <a:srgbClr val="FFFFFF"/>
      </a:lt1>
      <a:dk2>
        <a:srgbClr val="007B53"/>
      </a:dk2>
      <a:lt2>
        <a:srgbClr val="707372"/>
      </a:lt2>
      <a:accent1>
        <a:srgbClr val="18974C"/>
      </a:accent1>
      <a:accent2>
        <a:srgbClr val="A1BE1F"/>
      </a:accent2>
      <a:accent3>
        <a:srgbClr val="F49E17"/>
      </a:accent3>
      <a:accent4>
        <a:srgbClr val="F4C61F"/>
      </a:accent4>
      <a:accent5>
        <a:srgbClr val="D41645"/>
      </a:accent5>
      <a:accent6>
        <a:srgbClr val="3B6FB6"/>
      </a:accent6>
      <a:hlink>
        <a:srgbClr val="2A57A3"/>
      </a:hlink>
      <a:folHlink>
        <a:srgbClr val="7345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BL-EBI-Template-July-2022" id="{40701E73-BC19-7B42-A58A-CC4FE66AD963}" vid="{1892302C-5985-E547-8771-3D3E3C8FD1B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EMBL-EBI-Template-July-2022</Template>
  <TotalTime>7246</TotalTime>
  <Words>536</Words>
  <Application>Microsoft Macintosh PowerPoint</Application>
  <PresentationFormat>On-screen Show (16:9)</PresentationFormat>
  <Paragraphs>82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Franklin Gothic</vt:lpstr>
      <vt:lpstr>Arial Black</vt:lpstr>
      <vt:lpstr>Libre Franklin Thin</vt:lpstr>
      <vt:lpstr>Libre Franklin</vt:lpstr>
      <vt:lpstr>Libre Franklin Medium</vt:lpstr>
      <vt:lpstr>Arial</vt:lpstr>
      <vt:lpstr>Cambria Math</vt:lpstr>
      <vt:lpstr>Calibri</vt:lpstr>
      <vt:lpstr>Custom Design</vt:lpstr>
      <vt:lpstr>1. LLM basics</vt:lpstr>
      <vt:lpstr>Next token predicton</vt:lpstr>
      <vt:lpstr>Pre-training: a simple loss function</vt:lpstr>
      <vt:lpstr>Scrape the whole internet and train on it</vt:lpstr>
      <vt:lpstr>Scrape the whole internet and train on it</vt:lpstr>
      <vt:lpstr>Scrape the whole internet and train on it</vt:lpstr>
      <vt:lpstr>Scrape the whole internet and train on it</vt:lpstr>
      <vt:lpstr>Is “just a simulator”</vt:lpstr>
      <vt:lpstr>Understanding hallucinations</vt:lpstr>
      <vt:lpstr>Understanding hallucinations</vt:lpstr>
      <vt:lpstr>Understanding hallucinations</vt:lpstr>
      <vt:lpstr>The role of the system prompt</vt:lpstr>
      <vt:lpstr>Likewise for RAG</vt:lpstr>
      <vt:lpstr>Instruction tuning: reinforcement learning from human feedback (RLHF)</vt:lpstr>
      <vt:lpstr>Post training: reinforcement learning with verifiable rewards (RLVR)</vt:lpstr>
      <vt:lpstr>Post training: reinforcement learning with verifiable rewards (RLVR)</vt:lpstr>
      <vt:lpstr>Recap of the training steps</vt:lpstr>
      <vt:lpstr>Mixture of Experts</vt:lpstr>
      <vt:lpstr>Thinking models vs. standard models</vt:lpstr>
      <vt:lpstr>Where to find models</vt:lpstr>
      <vt:lpstr>Two big families</vt:lpstr>
      <vt:lpstr>Where to find open models</vt:lpstr>
      <vt:lpstr>Where to find open models</vt:lpstr>
      <vt:lpstr>Size calculator</vt:lpstr>
      <vt:lpstr>Quantization</vt:lpstr>
      <vt:lpstr>Other libraries for open models</vt:lpstr>
      <vt:lpstr>Where to find closed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Naomi M</dc:creator>
  <cp:lastModifiedBy>Francesco Carli</cp:lastModifiedBy>
  <cp:revision>153</cp:revision>
  <dcterms:created xsi:type="dcterms:W3CDTF">2025-06-01T23:55:00Z</dcterms:created>
  <dcterms:modified xsi:type="dcterms:W3CDTF">2025-08-22T12:54:06Z</dcterms:modified>
</cp:coreProperties>
</file>